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2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9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8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3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2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8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9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2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1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4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C738-8A6C-4577-8844-A0EDE9CE55B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49BC5-19ED-44A1-A746-9BB3E0D9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0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Сохраняем здоровье</a:t>
            </a:r>
            <a:br>
              <a:rPr lang="ru-RU" b="1" dirty="0" smtClean="0"/>
            </a:br>
            <a:r>
              <a:rPr lang="ru-RU" b="1" dirty="0" smtClean="0"/>
              <a:t>на дистанционном обучении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Рекомендации школьных психологов</a:t>
            </a:r>
          </a:p>
          <a:p>
            <a:r>
              <a:rPr lang="ru-RU" dirty="0"/>
              <a:t>р</a:t>
            </a:r>
            <a:r>
              <a:rPr lang="ru-RU" dirty="0" smtClean="0"/>
              <a:t>одителям обучающихся</a:t>
            </a:r>
          </a:p>
          <a:p>
            <a:r>
              <a:rPr lang="ru-RU" dirty="0" smtClean="0"/>
              <a:t>МАОУ лицей №5</a:t>
            </a:r>
          </a:p>
          <a:p>
            <a:r>
              <a:rPr lang="ru-RU" dirty="0" smtClean="0"/>
              <a:t>2020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5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Будьте здоровы! (40 фото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76" y="647499"/>
            <a:ext cx="6954591" cy="52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9702" y="759854"/>
            <a:ext cx="3644722" cy="475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Желаем всем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 и сохранять присутствие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духа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забывайте про режим дня, физкультурные паузы и витамины.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самый лучший витамин – это любовь друг к другу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уважением,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 МАОУ лицея №5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2" y="86932"/>
            <a:ext cx="8912181" cy="6684136"/>
          </a:xfrm>
        </p:spPr>
      </p:pic>
    </p:spTree>
    <p:extLst>
      <p:ext uri="{BB962C8B-B14F-4D97-AF65-F5344CB8AC3E}">
        <p14:creationId xmlns:p14="http://schemas.microsoft.com/office/powerpoint/2010/main" val="21452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минимизировать риски дистанционного обучения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Соблюдайте всей семьей режим дня</a:t>
            </a:r>
          </a:p>
          <a:p>
            <a:r>
              <a:rPr lang="ru-RU" dirty="0" smtClean="0"/>
              <a:t>Регулируйте время использования ребенком компьютера или гаджета, сами тоже не сидите постоянно у экрана</a:t>
            </a:r>
          </a:p>
          <a:p>
            <a:r>
              <a:rPr lang="ru-RU" dirty="0" smtClean="0"/>
              <a:t>Чередуйте умственные нагрузки и физические упражнения, работу по дому</a:t>
            </a:r>
          </a:p>
          <a:p>
            <a:r>
              <a:rPr lang="ru-RU" dirty="0" smtClean="0"/>
              <a:t>Выполняйте гимнастику для глаз</a:t>
            </a:r>
          </a:p>
          <a:p>
            <a:r>
              <a:rPr lang="ru-RU" dirty="0" smtClean="0"/>
              <a:t>Следите за правильной посадкой за столом, позой, освещенностью рабочего места, расстоянием до экрана компьютера</a:t>
            </a:r>
          </a:p>
          <a:p>
            <a:r>
              <a:rPr lang="ru-RU" dirty="0" smtClean="0"/>
              <a:t>Не поощряйте </a:t>
            </a:r>
            <a:r>
              <a:rPr lang="ru-RU" dirty="0" err="1" smtClean="0"/>
              <a:t>соцсети</a:t>
            </a:r>
            <a:r>
              <a:rPr lang="ru-RU" dirty="0" smtClean="0"/>
              <a:t>, если ребенок в начальной школе- исключите их вовсе</a:t>
            </a:r>
          </a:p>
          <a:p>
            <a:r>
              <a:rPr lang="ru-RU" dirty="0" smtClean="0"/>
              <a:t>Дозируйте информационную нагрузку, особенно негативную, в связи с </a:t>
            </a:r>
            <a:r>
              <a:rPr lang="ru-RU" dirty="0" err="1" smtClean="0"/>
              <a:t>коронавирусом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218941"/>
            <a:ext cx="4605363" cy="6518731"/>
          </a:xfrm>
        </p:spPr>
      </p:pic>
      <p:sp>
        <p:nvSpPr>
          <p:cNvPr id="5" name="TextBox 4"/>
          <p:cNvSpPr txBox="1"/>
          <p:nvPr/>
        </p:nvSpPr>
        <p:spPr>
          <a:xfrm>
            <a:off x="6375042" y="875763"/>
            <a:ext cx="513867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Помощник при составлении режима дня</a:t>
            </a:r>
          </a:p>
          <a:p>
            <a:endParaRPr lang="ru-RU" dirty="0" smtClean="0"/>
          </a:p>
          <a:p>
            <a:r>
              <a:rPr lang="ru-RU" sz="2000" dirty="0" smtClean="0"/>
              <a:t>Следует </a:t>
            </a:r>
            <a:r>
              <a:rPr lang="ru-RU" sz="2000" dirty="0"/>
              <a:t>сохранить и поддерживать для себя и ребенка привычный распорядок и ритм дня (время сна и бодрствования, время начала уроков, их продолжительность, «переменки» и пр.).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Резкие </a:t>
            </a:r>
            <a:r>
              <a:rPr lang="ru-RU" sz="2000" dirty="0"/>
              <a:t>изменения режима дня могут вызвать существенные перестройки адаптивных возможностей ребенка и привести к излишнему напряжению и </a:t>
            </a:r>
            <a:r>
              <a:rPr lang="ru-RU" sz="2000" dirty="0" smtClean="0"/>
              <a:t>стрессу.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7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5" y="154545"/>
            <a:ext cx="8937939" cy="6703455"/>
          </a:xfrm>
        </p:spPr>
      </p:pic>
    </p:spTree>
    <p:extLst>
      <p:ext uri="{BB962C8B-B14F-4D97-AF65-F5344CB8AC3E}">
        <p14:creationId xmlns:p14="http://schemas.microsoft.com/office/powerpoint/2010/main" val="16988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146927"/>
            <a:ext cx="8752193" cy="6564145"/>
          </a:xfrm>
        </p:spPr>
      </p:pic>
    </p:spTree>
    <p:extLst>
      <p:ext uri="{BB962C8B-B14F-4D97-AF65-F5344CB8AC3E}">
        <p14:creationId xmlns:p14="http://schemas.microsoft.com/office/powerpoint/2010/main" val="9598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50" y="164408"/>
            <a:ext cx="7984900" cy="6693592"/>
          </a:xfrm>
        </p:spPr>
      </p:pic>
    </p:spTree>
    <p:extLst>
      <p:ext uri="{BB962C8B-B14F-4D97-AF65-F5344CB8AC3E}">
        <p14:creationId xmlns:p14="http://schemas.microsoft.com/office/powerpoint/2010/main" val="13141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0456"/>
            <a:ext cx="10842938" cy="5906507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1. Окружите себя позитивными людьми</a:t>
            </a:r>
          </a:p>
          <a:p>
            <a:pPr marL="0" indent="0">
              <a:buNone/>
            </a:pPr>
            <a:r>
              <a:rPr lang="ru-RU" sz="1800" b="1" dirty="0" smtClean="0"/>
              <a:t>	Негатив </a:t>
            </a:r>
            <a:r>
              <a:rPr lang="ru-RU" sz="1800" b="1" dirty="0"/>
              <a:t>заразителен. Так что попробуйте перестать читать новости и бесконечные жалобы. Лучше пообщайтесь с позитивно настроенными коллегами и учениками.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2</a:t>
            </a:r>
            <a:r>
              <a:rPr lang="ru-RU" sz="1800" b="1" dirty="0">
                <a:solidFill>
                  <a:srgbClr val="FF0000"/>
                </a:solidFill>
              </a:rPr>
              <a:t>. Обнимите кого-нибудь</a:t>
            </a:r>
          </a:p>
          <a:p>
            <a:pPr marL="0" indent="0">
              <a:buNone/>
            </a:pPr>
            <a:r>
              <a:rPr lang="ru-RU" sz="1800" b="1" dirty="0" smtClean="0"/>
              <a:t>	В </a:t>
            </a:r>
            <a:r>
              <a:rPr lang="ru-RU" sz="1800" b="1" dirty="0"/>
              <a:t>условиях карантина выбор небольшой, но ведь у вас есть любимая семья! А еще собака или кошка. Используйте время работы из дома на все 100% – обнимайте домашних почаще.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3</a:t>
            </a:r>
            <a:r>
              <a:rPr lang="ru-RU" sz="1800" b="1" dirty="0">
                <a:solidFill>
                  <a:srgbClr val="FF0000"/>
                </a:solidFill>
              </a:rPr>
              <a:t>. Скажите кому-нибудь </a:t>
            </a:r>
            <a:r>
              <a:rPr lang="ru-RU" sz="1800" b="1" dirty="0" smtClean="0">
                <a:solidFill>
                  <a:srgbClr val="FF0000"/>
                </a:solidFill>
              </a:rPr>
              <a:t>«Спасибо»</a:t>
            </a: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 smtClean="0"/>
              <a:t>	Вы знали</a:t>
            </a:r>
            <a:r>
              <a:rPr lang="ru-RU" sz="1800" b="1" dirty="0"/>
              <a:t>, что благодарность отвлекает от собственного плохого настроения? Вспоминая о хороших вещах, мы чувствует тепло внутри. Поблагодарите кого-нибудь прямо в комментариях!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4</a:t>
            </a:r>
            <a:r>
              <a:rPr lang="ru-RU" sz="1800" b="1" dirty="0">
                <a:solidFill>
                  <a:srgbClr val="FF0000"/>
                </a:solidFill>
              </a:rPr>
              <a:t>. Сделайте что-нибудь хорошее для других</a:t>
            </a:r>
          </a:p>
          <a:p>
            <a:pPr marL="0" indent="0">
              <a:buNone/>
            </a:pPr>
            <a:r>
              <a:rPr lang="ru-RU" sz="1800" b="1" dirty="0" smtClean="0"/>
              <a:t>	Альтруизм </a:t>
            </a:r>
            <a:r>
              <a:rPr lang="ru-RU" sz="1800" b="1" dirty="0"/>
              <a:t>заставляет нас чувствовать себя хорошо, если он добровольный. Помогите домашним</a:t>
            </a:r>
            <a:r>
              <a:rPr lang="ru-RU" sz="1800" b="1" dirty="0" smtClean="0"/>
              <a:t>, </a:t>
            </a:r>
            <a:r>
              <a:rPr lang="ru-RU" sz="1800" b="1" dirty="0"/>
              <a:t>отправьте полезную ссылку </a:t>
            </a:r>
            <a:r>
              <a:rPr lang="ru-RU" sz="1800" b="1" dirty="0" smtClean="0"/>
              <a:t>коллегам, позвоните родным. </a:t>
            </a:r>
            <a:r>
              <a:rPr lang="ru-RU" sz="1800" b="1" dirty="0"/>
              <a:t>Это точно поможет.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5</a:t>
            </a:r>
            <a:r>
              <a:rPr lang="ru-RU" sz="1800" b="1" dirty="0">
                <a:solidFill>
                  <a:srgbClr val="FF0000"/>
                </a:solidFill>
              </a:rPr>
              <a:t>. Сделайте перерыв</a:t>
            </a:r>
          </a:p>
          <a:p>
            <a:pPr marL="0" indent="0">
              <a:buNone/>
            </a:pPr>
            <a:r>
              <a:rPr lang="ru-RU" sz="1800" b="1" dirty="0" smtClean="0"/>
              <a:t>	Заварите чай, </a:t>
            </a:r>
            <a:r>
              <a:rPr lang="ru-RU" sz="1800" b="1" dirty="0"/>
              <a:t>почитайте хорошую книгу хотя бы 15 минут, посмотрите смешное видео (мы ведь не в башне из слоновой кости?), сделайте зарядку. Любой перерыв обязательно увеличивает продуктивность.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6</a:t>
            </a:r>
            <a:r>
              <a:rPr lang="ru-RU" sz="1800" b="1" dirty="0">
                <a:solidFill>
                  <a:srgbClr val="FF0000"/>
                </a:solidFill>
              </a:rPr>
              <a:t>. Посмотрите свои старые фотографии</a:t>
            </a:r>
          </a:p>
          <a:p>
            <a:pPr marL="0" indent="0">
              <a:buNone/>
            </a:pPr>
            <a:r>
              <a:rPr lang="ru-RU" sz="1800" b="1" dirty="0" smtClean="0"/>
              <a:t>	Приятно </a:t>
            </a:r>
            <a:r>
              <a:rPr lang="ru-RU" sz="1800" b="1" dirty="0"/>
              <a:t>оглянуться назад и вспомнить хорошие времена. Школьная пора, институт, путешествие в прошлом году – теплые воспоминания согреют вас.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4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623" y="434706"/>
            <a:ext cx="11358092" cy="6262307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>
                <a:solidFill>
                  <a:srgbClr val="FF0000"/>
                </a:solidFill>
              </a:rPr>
              <a:t>7. Просто улыбнитесь</a:t>
            </a:r>
          </a:p>
          <a:p>
            <a:pPr marL="0" indent="0">
              <a:buNone/>
            </a:pPr>
            <a:r>
              <a:rPr lang="ru-RU" sz="5500" b="1" dirty="0" smtClean="0"/>
              <a:t>	Исследования </a:t>
            </a:r>
            <a:r>
              <a:rPr lang="ru-RU" sz="5500" b="1" dirty="0"/>
              <a:t>показывают: когда мы улыбаемся даже без причины, наш мозг и тело думают, что мы счастливы. Что же, давайте попробуем прямо сейчас!</a:t>
            </a:r>
          </a:p>
          <a:p>
            <a:r>
              <a:rPr lang="ru-RU" sz="5500" b="1" dirty="0" smtClean="0">
                <a:solidFill>
                  <a:srgbClr val="FF0000"/>
                </a:solidFill>
              </a:rPr>
              <a:t>8</a:t>
            </a:r>
            <a:r>
              <a:rPr lang="ru-RU" sz="5500" b="1" dirty="0">
                <a:solidFill>
                  <a:srgbClr val="FF0000"/>
                </a:solidFill>
              </a:rPr>
              <a:t>. Включите позитивную музыку</a:t>
            </a:r>
          </a:p>
          <a:p>
            <a:pPr marL="0" indent="0">
              <a:buNone/>
            </a:pPr>
            <a:r>
              <a:rPr lang="ru-RU" sz="5500" b="1" dirty="0" smtClean="0"/>
              <a:t>	И </a:t>
            </a:r>
            <a:r>
              <a:rPr lang="ru-RU" sz="5500" b="1" dirty="0"/>
              <a:t>вообще создайте себе «веселый </a:t>
            </a:r>
            <a:r>
              <a:rPr lang="ru-RU" sz="5500" b="1" dirty="0" err="1"/>
              <a:t>плейлист</a:t>
            </a:r>
            <a:r>
              <a:rPr lang="ru-RU" sz="5500" b="1" dirty="0"/>
              <a:t>». Добавьте в него музыку, которая поднимает настроение и под которую хочется танцевать.</a:t>
            </a:r>
          </a:p>
          <a:p>
            <a:r>
              <a:rPr lang="ru-RU" sz="5500" b="1" dirty="0" smtClean="0">
                <a:solidFill>
                  <a:srgbClr val="FF0000"/>
                </a:solidFill>
              </a:rPr>
              <a:t>9</a:t>
            </a:r>
            <a:r>
              <a:rPr lang="ru-RU" sz="5500" b="1" dirty="0">
                <a:solidFill>
                  <a:srgbClr val="FF0000"/>
                </a:solidFill>
              </a:rPr>
              <a:t>. Ровно дышите</a:t>
            </a:r>
          </a:p>
          <a:p>
            <a:pPr marL="0" indent="0">
              <a:buNone/>
            </a:pPr>
            <a:r>
              <a:rPr lang="ru-RU" sz="5500" b="1" dirty="0" smtClean="0"/>
              <a:t>	Потратьте </a:t>
            </a:r>
            <a:r>
              <a:rPr lang="ru-RU" sz="5500" b="1" dirty="0"/>
              <a:t>10 минут, чтобы расслабиться и правильно дышать. Размеренное дыхание урегулирует биение сердца и вернет вас к хорошему расположению духа. Простейшая техника на 8 счетов:1-2-3-4 вдох, 5-6-7-8 выдох</a:t>
            </a:r>
            <a:r>
              <a:rPr lang="ru-RU" sz="5500" b="1" dirty="0" smtClean="0"/>
              <a:t>.</a:t>
            </a:r>
            <a:endParaRPr lang="ru-RU" sz="5500" b="1" dirty="0"/>
          </a:p>
          <a:p>
            <a:r>
              <a:rPr lang="ru-RU" sz="5500" b="1" dirty="0">
                <a:solidFill>
                  <a:srgbClr val="FF0000"/>
                </a:solidFill>
              </a:rPr>
              <a:t>10. Наведите порядок </a:t>
            </a:r>
            <a:r>
              <a:rPr lang="ru-RU" sz="5500" b="1" dirty="0" smtClean="0">
                <a:solidFill>
                  <a:srgbClr val="FF0000"/>
                </a:solidFill>
              </a:rPr>
              <a:t>вокруг</a:t>
            </a:r>
            <a:endParaRPr lang="ru-RU" sz="5500" b="1" dirty="0"/>
          </a:p>
          <a:p>
            <a:pPr marL="0" indent="0">
              <a:buNone/>
            </a:pPr>
            <a:r>
              <a:rPr lang="ru-RU" sz="5500" b="1" dirty="0" smtClean="0"/>
              <a:t>	Между </a:t>
            </a:r>
            <a:r>
              <a:rPr lang="ru-RU" sz="5500" b="1" dirty="0"/>
              <a:t>прочим, наше настроение напрямую зависит от предметного окружения. Даже если вы не замечаете, беспорядок на столе и куча вещей на полу расстраивают наше подсознание. Очистим пространство и займемся делами с новыми </a:t>
            </a:r>
            <a:r>
              <a:rPr lang="ru-RU" sz="5500" b="1" dirty="0" smtClean="0"/>
              <a:t>силами!    А </a:t>
            </a:r>
            <a:r>
              <a:rPr lang="ru-RU" sz="5500" b="1" dirty="0"/>
              <a:t>еще:</a:t>
            </a:r>
          </a:p>
          <a:p>
            <a:r>
              <a:rPr lang="ru-RU" sz="5500" b="1" dirty="0" smtClean="0"/>
              <a:t> </a:t>
            </a:r>
            <a:r>
              <a:rPr lang="ru-RU" sz="5500" b="1" dirty="0"/>
              <a:t>Пишите списки дел на каждый день и отмечайте галочками каждый </a:t>
            </a:r>
            <a:r>
              <a:rPr lang="ru-RU" sz="5500" b="1" dirty="0" smtClean="0"/>
              <a:t>успех (это полезно и детям)</a:t>
            </a:r>
            <a:endParaRPr lang="ru-RU" sz="5500" b="1" dirty="0"/>
          </a:p>
          <a:p>
            <a:r>
              <a:rPr lang="ru-RU" sz="5500" b="1" dirty="0"/>
              <a:t> Творите! Создайте </a:t>
            </a:r>
            <a:r>
              <a:rPr lang="ru-RU" sz="5500" b="1" dirty="0" smtClean="0"/>
              <a:t>что-то в доме своими руками, шейте, рисуйте </a:t>
            </a:r>
            <a:r>
              <a:rPr lang="ru-RU" sz="5500" b="1" dirty="0"/>
              <a:t>или спойте песню</a:t>
            </a:r>
          </a:p>
          <a:p>
            <a:r>
              <a:rPr lang="ru-RU" sz="5500" b="1" dirty="0"/>
              <a:t> </a:t>
            </a:r>
            <a:r>
              <a:rPr lang="ru-RU" sz="5500" b="1" dirty="0" smtClean="0"/>
              <a:t>Займитесь </a:t>
            </a:r>
            <a:r>
              <a:rPr lang="ru-RU" sz="5500" b="1" dirty="0"/>
              <a:t>физическими </a:t>
            </a:r>
            <a:r>
              <a:rPr lang="ru-RU" sz="5500" b="1" dirty="0" smtClean="0"/>
              <a:t>упражнениями, подвигайтесь</a:t>
            </a:r>
            <a:endParaRPr lang="ru-RU" sz="5500" b="1" dirty="0"/>
          </a:p>
          <a:p>
            <a:r>
              <a:rPr lang="ru-RU" sz="5500" b="1" dirty="0" smtClean="0"/>
              <a:t> Съешьте </a:t>
            </a:r>
            <a:r>
              <a:rPr lang="ru-RU" sz="5500" b="1" dirty="0"/>
              <a:t>шоколадку</a:t>
            </a:r>
          </a:p>
          <a:p>
            <a:r>
              <a:rPr lang="ru-RU" sz="5500" b="1" dirty="0" smtClean="0"/>
              <a:t> Поспите </a:t>
            </a:r>
            <a:r>
              <a:rPr lang="ru-RU" sz="5500" b="1" dirty="0"/>
              <a:t>хотя бы </a:t>
            </a:r>
            <a:r>
              <a:rPr lang="ru-RU" sz="5500" b="1" dirty="0" smtClean="0"/>
              <a:t>полчаса, если устали</a:t>
            </a:r>
            <a:endParaRPr lang="ru-RU" sz="5500" b="1" dirty="0"/>
          </a:p>
          <a:p>
            <a:r>
              <a:rPr lang="ru-RU" sz="5500" b="1" dirty="0" smtClean="0"/>
              <a:t> Помечтайте.</a:t>
            </a:r>
            <a:endParaRPr lang="ru-RU" sz="5500" b="1" dirty="0"/>
          </a:p>
          <a:p>
            <a:pPr marL="0" indent="0">
              <a:buNone/>
            </a:pPr>
            <a:r>
              <a:rPr lang="ru-RU" sz="5500" b="1" dirty="0"/>
              <a:t>И будьте счастливы! Во-первых, мы все этого достойны. Во-вторых, наши дети и наши близкие смотрят на нас и смогут заразиться позитивным примером!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78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623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Сохраняем здоровье на дистанционном обучении</vt:lpstr>
      <vt:lpstr>Презентация PowerPoint</vt:lpstr>
      <vt:lpstr>Чтобы минимизировать риски дистанционного обучения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Family</cp:lastModifiedBy>
  <cp:revision>7</cp:revision>
  <dcterms:created xsi:type="dcterms:W3CDTF">2020-04-06T17:26:28Z</dcterms:created>
  <dcterms:modified xsi:type="dcterms:W3CDTF">2020-04-07T10:21:51Z</dcterms:modified>
</cp:coreProperties>
</file>