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1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5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1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3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7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0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5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7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1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C823-5DBE-41A4-9AC9-3B64A441147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2D80-F00C-49F9-80FC-EE2924B2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счастье?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Пишут семиклассники и рисуют первоклассники лицея №5</a:t>
            </a:r>
          </a:p>
          <a:p>
            <a:endParaRPr lang="ru-RU" dirty="0" smtClean="0"/>
          </a:p>
          <a:p>
            <a:r>
              <a:rPr lang="ru-RU" dirty="0"/>
              <a:t>ф</a:t>
            </a:r>
            <a:r>
              <a:rPr lang="ru-RU" dirty="0" smtClean="0"/>
              <a:t>евраль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91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81501" y="1146220"/>
            <a:ext cx="4182972" cy="4700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 – это жить, просыпаться, чистить зубы, завтракать. Счастье – это когда близкие живы, здоровы. У меня, например, руки, ноги на месте, у меня есть крыша над головой, лучшие родители, бабушка, дедушка.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понять, счастье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или нет, надо представить, как бы мы жили без этого. Если это невозможно, то это самое настоящее счастье.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Я.Г.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1" y="96644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64836" y="1523206"/>
            <a:ext cx="3932237" cy="38115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Мое счастье- быть с родными людьми и жить настоящим моментом. Я часто вспоминаю простые моменты жизни, которых не хватает сейчас: как мы с братом гуляем по ночной деревне, как лежим с подругой в гамаке, в двух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куртках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смотрим на звезды, частые разговоры с отцом, и многие другие моменты, которыми я дорожу…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9093" y="134548"/>
            <a:ext cx="7212169" cy="67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76" y="2057400"/>
            <a:ext cx="4269749" cy="38115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моем понимании, счастье, настоящее счастье, люди испытывают, когда человек живет в любящей семье, когда все члены семьи здоровы и счастливы. Ведь недаром говориться: «На что и клад, если в семье лад».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759854"/>
            <a:ext cx="7245440" cy="54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308" y="1518444"/>
            <a:ext cx="4037930" cy="38115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меня счастье- это когда все мои любимые родные, близкие и друзья рядом. Когда ты им по-настоящему нужен, они дорожат тобой. Часто для людей счастье- это деньги. Но разве можно купить настоящую дружбу или любовь родных? Надо ценить то, что вам дорого и не ссориться с близкими.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М.Л.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6" y="758310"/>
            <a:ext cx="7109140" cy="53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5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725769"/>
            <a:ext cx="3706454" cy="414321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Мое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 -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радоваться каждому глотку воды. Я очень люблю пить воду. И сознавать, что я живу, и еще так много впереди, и все преодолимо.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П.Н.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675031" y="327172"/>
            <a:ext cx="7212169" cy="61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4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0137" y="1420174"/>
            <a:ext cx="4028426" cy="4001831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Для меня счастье – это видеть своих здоровых родных, ощущать любовь вокруг себя. Когда ты счастлив, тебе уже ничего не нужно, ты спокоен. Очень важно это чувствовать, ведь несчастные люди зажаты, они часто впадают в депрессию, иногда даже с плачевным исходом…</a:t>
            </a:r>
          </a:p>
          <a:p>
            <a:r>
              <a:rPr lang="ru-RU" sz="2000" dirty="0" smtClean="0"/>
              <a:t>Не нужно издеваться над сверстниками, просто протяните руку помощи и улыбнитесь, ведь, возможно, во время вашего несчастья именно эти люди принесут вам лучик света и улыбнутся в ответ.</a:t>
            </a:r>
          </a:p>
          <a:p>
            <a:r>
              <a:rPr lang="ru-RU" sz="2000" dirty="0" smtClean="0"/>
              <a:t>Н.О.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0912" y="862884"/>
            <a:ext cx="7044744" cy="49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07258" y="1416676"/>
            <a:ext cx="4015548" cy="40788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меня счастье – это быть наедине с природой, понаблюдать за животными. Как цветки ландыша распускаются или как белка взбирается на дерево и ищет шишки, чтобы потом сделать запасы на зиму. Особенно я люблю наблюдать за природой весной. Когда все цветет и оживает. Вот что для меня счастье!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Г.К.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637504"/>
            <a:ext cx="7212169" cy="5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514" y="1374819"/>
            <a:ext cx="3932237" cy="38115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 – это чувства, слова, любовь,  ощущение себя в кругу близких и дорогих тебе людей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Очень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я не осознаю, что именно сейчас счастлива, и только потом понимаю, что именно из таких моментов складывается мое счастье.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С.Р.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9" y="495959"/>
            <a:ext cx="7425743" cy="55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6650" y="888641"/>
            <a:ext cx="4286003" cy="5228823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меня счастье- это когда вся семья, мои родные и близкие живы и здоровы.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мы всей семьей что-то делаем вместе, я чувствую себя счастливым и радуюсь каждому моменту, проведенному с семьей. Иногда мы ругаемся, ссоримся, огорчаемся, но это все из-за каких-то мелочей и каждый это понимает. Ведь в душе я все равно люблю свою семью и близких для меня людей. Это я считаю настоящим счастьем.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М.Р.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8" y="704034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5156" y="1481070"/>
            <a:ext cx="4005330" cy="438791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меня счастье – это приятное чувство, которое я ощущаю, проводя время с мамой, за разговором с друзьями, когда я свободна и могу делать то, что доставляет мне удовольствие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Счастье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спокойствие, радость. В жизни есть много радостных моментов, которых мы часто не замечаем.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765184" y="444319"/>
            <a:ext cx="7263684" cy="56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695459"/>
            <a:ext cx="4221609" cy="517352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меня счастье- это когда близкие люди гордятся мной или я оправдываю их надежды. Например, я по-настоящему счастлив, когда члены семьи или мои друзья поручают мне сложное и важное задание, и когда я выполняю его, они искренне благодарят меня. Но даже когда кто-либо, кому я помогаю, точно не выражает свою благодарность, я понимаю, что выручил его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Главное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определение счастья было чем-то положительным и полезно не только тебе, но и окружающим.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81" y="48376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695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Что такое счастье?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счастье?</dc:title>
  <dc:creator>Family</dc:creator>
  <cp:lastModifiedBy>Family</cp:lastModifiedBy>
  <cp:revision>4</cp:revision>
  <dcterms:created xsi:type="dcterms:W3CDTF">2020-02-24T18:40:59Z</dcterms:created>
  <dcterms:modified xsi:type="dcterms:W3CDTF">2020-02-24T19:03:53Z</dcterms:modified>
</cp:coreProperties>
</file>