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  <p:sldId id="266" r:id="rId12"/>
    <p:sldId id="269" r:id="rId13"/>
    <p:sldId id="271" r:id="rId14"/>
    <p:sldId id="270" r:id="rId15"/>
    <p:sldId id="267" r:id="rId16"/>
    <p:sldId id="272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287" autoAdjust="0"/>
  </p:normalViewPr>
  <p:slideViewPr>
    <p:cSldViewPr snapToGrid="0">
      <p:cViewPr varScale="1">
        <p:scale>
          <a:sx n="49" d="100"/>
          <a:sy n="49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D236-B38F-44AE-B697-E6A6A0D143AB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29E8B-6EB7-48D0-AD19-6098F1EC8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9E8B-6EB7-48D0-AD19-6098F1EC87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29E8B-6EB7-48D0-AD19-6098F1EC87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7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9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5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23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3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9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2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3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0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8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7522-E36E-44CC-8C1C-FF407B042122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358209-014F-45D6-B7BA-ADBD37948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850" y="5947999"/>
            <a:ext cx="11847248" cy="137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npodolsk.ru/upload/page/327/45327_picture_d80356d78c2d81f91aa598e1c506cc9eeb0f6e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5" y="754366"/>
            <a:ext cx="8589255" cy="55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015e/000237c5-afcff7d4/4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390698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s03.infourok.ru/uploads/ex/12a3/0004e11a-e72f9cab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6" y="609600"/>
            <a:ext cx="523701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3.infourok.ru/uploads/ex/0eac/00042d5b-e1fe4033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64223"/>
            <a:ext cx="9738315" cy="5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44330" y="3662305"/>
            <a:ext cx="8596668" cy="2156603"/>
          </a:xfrm>
        </p:spPr>
        <p:txBody>
          <a:bodyPr>
            <a:normAutofit fontScale="90000"/>
          </a:bodyPr>
          <a:lstStyle/>
          <a:p>
            <a:r>
              <a:rPr lang="ru-RU" dirty="0"/>
              <a:t>Утром рано просыпайся,</a:t>
            </a:r>
            <a:br>
              <a:rPr lang="ru-RU" dirty="0"/>
            </a:br>
            <a:r>
              <a:rPr lang="ru-RU" dirty="0"/>
              <a:t>Хорошенько умывайся,</a:t>
            </a:r>
            <a:br>
              <a:rPr lang="ru-RU" dirty="0"/>
            </a:br>
            <a:r>
              <a:rPr lang="ru-RU" dirty="0"/>
              <a:t>Чтобы в школе не зевать,</a:t>
            </a:r>
            <a:br>
              <a:rPr lang="ru-RU" dirty="0"/>
            </a:br>
            <a:r>
              <a:rPr lang="ru-RU" dirty="0"/>
              <a:t>Носом парту не клевать.</a:t>
            </a:r>
            <a:br>
              <a:rPr lang="ru-RU" dirty="0"/>
            </a:br>
            <a:endParaRPr lang="ru-RU" dirty="0"/>
          </a:p>
        </p:txBody>
      </p:sp>
      <p:pic>
        <p:nvPicPr>
          <p:cNvPr id="13316" name="Picture 4" descr="https://ds03.infourok.ru/uploads/ex/11a3/0001e662-e58367c2/img1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2" y="0"/>
            <a:ext cx="9144000" cy="3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s03.infourok.ru/uploads/ex/11a3/0001e662-e58367c2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43401"/>
            <a:ext cx="8596668" cy="3634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34638"/>
            <a:ext cx="8596668" cy="42989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Одевайся аккуратно.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Чтоб смотреть было приятно.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Форму сам погладь, проверь.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Ты большой уже теперь.</a:t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800" dirty="0" smtClean="0">
              <a:solidFill>
                <a:schemeClr val="accent2"/>
              </a:solidFill>
            </a:endParaRPr>
          </a:p>
          <a:p>
            <a:r>
              <a:rPr lang="ru-RU" sz="2800" dirty="0">
                <a:solidFill>
                  <a:schemeClr val="accent2"/>
                </a:solidFill>
              </a:rPr>
              <a:t>На уроках не хихикай,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Стул туда- сюда не двигай.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Педагога уважай</a:t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>И соседу не мешай</a:t>
            </a:r>
          </a:p>
        </p:txBody>
      </p:sp>
      <p:pic>
        <p:nvPicPr>
          <p:cNvPr id="14338" name="Picture 2" descr="https://ds04.infourok.ru/uploads/ex/09a4/00032a6b-77875587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9144000" cy="23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72004"/>
            <a:ext cx="8596668" cy="428599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300" dirty="0">
                <a:solidFill>
                  <a:schemeClr val="accent2"/>
                </a:solidFill>
              </a:rPr>
              <a:t>Не дразнись, не зазнавайся,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В школе всем помочь старайся.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Зря не хмурься, будь смелей.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И найдешь себе </a:t>
            </a:r>
            <a:r>
              <a:rPr lang="ru-RU" sz="3300" dirty="0" smtClean="0">
                <a:solidFill>
                  <a:schemeClr val="accent2"/>
                </a:solidFill>
              </a:rPr>
              <a:t>друзей.</a:t>
            </a:r>
          </a:p>
          <a:p>
            <a:endParaRPr lang="ru-RU" sz="3300" dirty="0">
              <a:solidFill>
                <a:schemeClr val="accent2"/>
              </a:solidFill>
            </a:endParaRPr>
          </a:p>
          <a:p>
            <a:r>
              <a:rPr lang="ru-RU" sz="3300" dirty="0">
                <a:solidFill>
                  <a:schemeClr val="accent2"/>
                </a:solidFill>
              </a:rPr>
              <a:t>Вот и все мои советы.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Их мудрей и проще нету.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Ты, дружок, их не забудь.</a:t>
            </a:r>
            <a:br>
              <a:rPr lang="ru-RU" sz="3300" dirty="0">
                <a:solidFill>
                  <a:schemeClr val="accent2"/>
                </a:solidFill>
              </a:rPr>
            </a:br>
            <a:r>
              <a:rPr lang="ru-RU" sz="3300" dirty="0">
                <a:solidFill>
                  <a:schemeClr val="accent2"/>
                </a:solidFill>
              </a:rPr>
              <a:t>В страну знаний держишь путь!</a:t>
            </a:r>
            <a:br>
              <a:rPr lang="ru-RU" sz="3300" dirty="0">
                <a:solidFill>
                  <a:schemeClr val="accent2"/>
                </a:solidFill>
              </a:rPr>
            </a:br>
            <a:endParaRPr lang="ru-RU" sz="3300" dirty="0">
              <a:solidFill>
                <a:schemeClr val="accent2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284616"/>
            <a:ext cx="8596668" cy="4084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9734" y="1930400"/>
            <a:ext cx="8596668" cy="445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5362" name="Picture 2" descr="https://fs00.infourok.ru/images/doc/111/13110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4009"/>
            <a:ext cx="9144000" cy="23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11266" name="Picture 2" descr="http://900igr.net/up/datai/142902/0008-022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" y="1680231"/>
            <a:ext cx="10071670" cy="562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4.infourok.ru/uploads/ex/0622/000cc3d9-039aed1b/hello_html_6dfd28b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018"/>
            <a:ext cx="11031166" cy="57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761" y="1000664"/>
            <a:ext cx="5392791" cy="2952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87924"/>
            <a:ext cx="8596668" cy="4270075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Я </a:t>
            </a:r>
            <a:r>
              <a:rPr lang="ru-RU" sz="2800" dirty="0"/>
              <a:t>очень рада нашему знакомству.</a:t>
            </a:r>
          </a:p>
          <a:p>
            <a:r>
              <a:rPr lang="ru-RU" sz="2800" dirty="0"/>
              <a:t>Впервые для вас прозвенел звонок, </a:t>
            </a:r>
          </a:p>
          <a:p>
            <a:r>
              <a:rPr lang="ru-RU" sz="2800" dirty="0"/>
              <a:t>Позвал по дороге новой. </a:t>
            </a:r>
            <a:endParaRPr lang="ru-RU" sz="2800" dirty="0" smtClean="0"/>
          </a:p>
          <a:p>
            <a:r>
              <a:rPr lang="ru-RU" sz="2800" dirty="0" smtClean="0"/>
              <a:t>Сегодня </a:t>
            </a:r>
            <a:r>
              <a:rPr lang="ru-RU" sz="2800" dirty="0"/>
              <a:t>первый у вас урок, </a:t>
            </a:r>
          </a:p>
          <a:p>
            <a:r>
              <a:rPr lang="ru-RU" sz="2800" dirty="0"/>
              <a:t>И первое свидание со школой. </a:t>
            </a:r>
          </a:p>
          <a:p>
            <a:r>
              <a:rPr lang="ru-RU" sz="2800" dirty="0"/>
              <a:t>Хочу я вам сегодня пожелать: </a:t>
            </a:r>
          </a:p>
          <a:p>
            <a:r>
              <a:rPr lang="ru-RU" sz="2800" dirty="0"/>
              <a:t>Всегда к вершинам знания стремиться, </a:t>
            </a:r>
          </a:p>
          <a:p>
            <a:r>
              <a:rPr lang="ru-RU" sz="2800" dirty="0"/>
              <a:t>И в жизни никогда не отступать, </a:t>
            </a:r>
          </a:p>
          <a:p>
            <a:r>
              <a:rPr lang="ru-RU" sz="2800" dirty="0"/>
              <a:t>И только с удовольствием учиться!</a:t>
            </a:r>
          </a:p>
        </p:txBody>
      </p:sp>
      <p:pic>
        <p:nvPicPr>
          <p:cNvPr id="12290" name="Picture 2" descr="ÐÐ¾Ð±ÑÐ¾ Ð¿Ð¾Ð¶Ð°Ð»Ð¾Ð²Ð°ÑÑ Ð² ÑÐºÐ¾Ð»Ñ! ÑÑÐµ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6" y="236080"/>
            <a:ext cx="7341685" cy="25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million-wallpapers.ru/wallpapers/5/17/17411165383704984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9" y="681644"/>
            <a:ext cx="10516651" cy="54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158125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4"/>
            <a:ext cx="10367356" cy="61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6131"/>
            <a:ext cx="8596668" cy="1714269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4800" dirty="0" smtClean="0"/>
              <a:t>Долгопрудный</a:t>
            </a:r>
            <a:endParaRPr lang="ru-RU" sz="4800" dirty="0"/>
          </a:p>
        </p:txBody>
      </p:sp>
      <p:pic>
        <p:nvPicPr>
          <p:cNvPr id="4098" name="Picture 2" descr="http://i1.smotra.ru/data/img/galleries/71838/116119/sm_img-974688_98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1429790"/>
            <a:ext cx="9509760" cy="46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ww.metod-kopilka.ru/images/doc/47/41985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482138"/>
            <a:ext cx="9825643" cy="5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detstwoonlain.ucoz.net/16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27176"/>
            <a:ext cx="9725891" cy="58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НАШ   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9170"/>
            <a:ext cx="9081808" cy="4362855"/>
          </a:xfrm>
        </p:spPr>
      </p:pic>
    </p:spTree>
    <p:extLst>
      <p:ext uri="{BB962C8B-B14F-4D97-AF65-F5344CB8AC3E}">
        <p14:creationId xmlns:p14="http://schemas.microsoft.com/office/powerpoint/2010/main" val="3695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847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ДЕНЬ    </a:t>
            </a:r>
            <a:r>
              <a:rPr lang="ru-RU" dirty="0" smtClean="0">
                <a:solidFill>
                  <a:srgbClr val="FF0000"/>
                </a:solidFill>
              </a:rPr>
              <a:t>РОЖДЕНИЯ   </a:t>
            </a:r>
            <a:r>
              <a:rPr lang="ru-RU" dirty="0" smtClean="0">
                <a:solidFill>
                  <a:srgbClr val="FF0000"/>
                </a:solidFill>
              </a:rPr>
              <a:t>1  «  Б»  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FFFF00"/>
                </a:solidFill>
              </a:rPr>
              <a:t>2018 год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ds04.infourok.ru/uploads/ex/0c83/0004c772-69578466/im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2294313"/>
            <a:ext cx="8296101" cy="43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401/00096658-fc316e79/hello_html_37e058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9" y="199506"/>
            <a:ext cx="9592886" cy="58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84</Words>
  <Application>Microsoft Office PowerPoint</Application>
  <PresentationFormat>Широкоэкранный</PresentationFormat>
  <Paragraphs>25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                      Долгопрудный</vt:lpstr>
      <vt:lpstr>Презентация PowerPoint</vt:lpstr>
      <vt:lpstr>Презентация PowerPoint</vt:lpstr>
      <vt:lpstr>                НАШ    КЛАСС</vt:lpstr>
      <vt:lpstr>    ДЕНЬ    РОЖДЕНИЯ   1  «  Б»   КЛАССА                               2018 год</vt:lpstr>
      <vt:lpstr>Презентация PowerPoint</vt:lpstr>
      <vt:lpstr>Презентация PowerPoint</vt:lpstr>
      <vt:lpstr>Презентация PowerPoint</vt:lpstr>
      <vt:lpstr>Утром рано просыпайся, Хорошенько умывайся, Чтобы в школе не зевать, Носом парту не клевать. </vt:lpstr>
      <vt:lpstr>Презентация PowerPoint</vt:lpstr>
      <vt:lpstr>Презентация PowerPoint</vt:lpstr>
      <vt:lpstr>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2018-08-31T00:07:44Z</dcterms:created>
  <dcterms:modified xsi:type="dcterms:W3CDTF">2018-09-27T20:11:20Z</dcterms:modified>
</cp:coreProperties>
</file>