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лбат Петр" initials="Н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7EF24-2963-48A2-85AA-38C39479663E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F48-99A1-4C3D-9079-357E74820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1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F48-99A1-4C3D-9079-357E748202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7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D0B3-BA16-4C75-8716-271F771D338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C5B4-6467-40E6-AF69-931CBB25DE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body" sz="half" idx="2"/>
          </p:nvPr>
        </p:nvSpPr>
        <p:spPr>
          <a:xfrm>
            <a:off x="467544" y="4725144"/>
            <a:ext cx="7848872" cy="9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учащихся 5 Б класса лицея №5.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друзей выполнила </a:t>
            </a:r>
          </a:p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Мокрицына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А класс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3.infourok.ru/uploads/ex/0ffd/0000370c-04b69027/640/img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27" y="54968"/>
            <a:ext cx="6226901" cy="46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Я </a:t>
            </a:r>
            <a:r>
              <a:rPr lang="ru-RU" i="1" dirty="0">
                <a:solidFill>
                  <a:prstClr val="black"/>
                </a:solidFill>
              </a:rPr>
              <a:t>рада, что у меня есть люди, которых я могу назвать настоящими друзьями. (</a:t>
            </a:r>
            <a:r>
              <a:rPr lang="ru-RU" sz="3600" i="1" dirty="0">
                <a:solidFill>
                  <a:prstClr val="black"/>
                </a:solidFill>
              </a:rPr>
              <a:t>Тихонова Виктория</a:t>
            </a:r>
            <a:r>
              <a:rPr lang="ru-RU" i="1" dirty="0">
                <a:solidFill>
                  <a:prstClr val="black"/>
                </a:solidFill>
              </a:rPr>
              <a:t>)</a:t>
            </a:r>
            <a:endParaRPr lang="ru-RU" i="1" dirty="0"/>
          </a:p>
        </p:txBody>
      </p:sp>
      <p:pic>
        <p:nvPicPr>
          <p:cNvPr id="8" name="Содержимое 7" descr="3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9662" y="1796552"/>
            <a:ext cx="3708562" cy="495162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Друг – это человек, которому ты помогаешь, и не ждешь от него никакой награды за это.</a:t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sz="3600" i="1" dirty="0" smtClean="0"/>
              <a:t>Идрисов Руслан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362" r="9409"/>
          <a:stretch/>
        </p:blipFill>
        <p:spPr>
          <a:xfrm>
            <a:off x="2195736" y="2492896"/>
            <a:ext cx="5088782" cy="422690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Дружба скрепляет людей и делает их сильнее. (</a:t>
            </a:r>
            <a:r>
              <a:rPr lang="ru-RU" sz="3600" i="1" dirty="0" err="1" smtClean="0"/>
              <a:t>Зинец</a:t>
            </a:r>
            <a:r>
              <a:rPr lang="ru-RU" sz="3600" i="1" dirty="0" smtClean="0"/>
              <a:t> Вера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227" t="10309" r="11011"/>
          <a:stretch/>
        </p:blipFill>
        <p:spPr>
          <a:xfrm>
            <a:off x="1619672" y="1391365"/>
            <a:ext cx="5832648" cy="543164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Дружба – это ниточки, связывающие людей. (</a:t>
            </a:r>
            <a:r>
              <a:rPr lang="ru-RU" sz="3600" i="1" dirty="0" smtClean="0"/>
              <a:t>Вотяков Артем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714765" cy="514116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Друг принимает тебя таким, какой ты есть. (</a:t>
            </a:r>
            <a:r>
              <a:rPr lang="ru-RU" sz="3600" i="1" dirty="0" smtClean="0"/>
              <a:t>Пискунов Павел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6" name="Содержимое 5" descr="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618" t="13907" r="21412" b="7216"/>
          <a:stretch/>
        </p:blipFill>
        <p:spPr>
          <a:xfrm>
            <a:off x="1352864" y="1495714"/>
            <a:ext cx="6099456" cy="517364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Самые главные друзья – родители. </a:t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sz="3600" i="1" dirty="0" smtClean="0"/>
              <a:t>Арутюнян Даниил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974" t="17227" r="32663" b="2236"/>
          <a:stretch/>
        </p:blipFill>
        <p:spPr>
          <a:xfrm>
            <a:off x="2987824" y="1412776"/>
            <a:ext cx="3816424" cy="533932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Без друзей всем нам было бы очень тяжело. (</a:t>
            </a:r>
            <a:r>
              <a:rPr lang="ru-RU" sz="3600" i="1" dirty="0" err="1" smtClean="0"/>
              <a:t>Редкозубов</a:t>
            </a:r>
            <a:r>
              <a:rPr lang="ru-RU" sz="3600" i="1" dirty="0" smtClean="0"/>
              <a:t> Егор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1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5973" y="1600200"/>
            <a:ext cx="6535785" cy="499715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prstClr val="black"/>
                </a:solidFill>
              </a:rPr>
              <a:t>Другу можно рассказать и о своей радости , и о неприятностях.</a:t>
            </a:r>
            <a:br>
              <a:rPr lang="ru-RU" sz="4000" i="1" dirty="0">
                <a:solidFill>
                  <a:prstClr val="black"/>
                </a:solidFill>
              </a:rPr>
            </a:br>
            <a:r>
              <a:rPr lang="ru-RU" sz="4000" i="1" dirty="0">
                <a:solidFill>
                  <a:prstClr val="black"/>
                </a:solidFill>
              </a:rPr>
              <a:t>(</a:t>
            </a:r>
            <a:r>
              <a:rPr lang="ru-RU" sz="3200" i="1" dirty="0">
                <a:solidFill>
                  <a:prstClr val="black"/>
                </a:solidFill>
              </a:rPr>
              <a:t>Петренко Мария</a:t>
            </a:r>
            <a:r>
              <a:rPr lang="ru-RU" sz="4000" i="1" dirty="0">
                <a:solidFill>
                  <a:prstClr val="black"/>
                </a:solidFill>
              </a:rPr>
              <a:t>)</a:t>
            </a:r>
            <a:endParaRPr lang="ru-RU" i="1" dirty="0"/>
          </a:p>
        </p:txBody>
      </p:sp>
      <p:pic>
        <p:nvPicPr>
          <p:cNvPr id="4" name="Содержимое 3" descr="1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69866"/>
            <a:ext cx="6336704" cy="48449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Настоящий друг никогда не обидит, всегда поможет в трудной ситуации делом или советом. (</a:t>
            </a:r>
            <a:r>
              <a:rPr lang="ru-RU" sz="3600" i="1" dirty="0" err="1" smtClean="0"/>
              <a:t>Коптелов</a:t>
            </a:r>
            <a:r>
              <a:rPr lang="ru-RU" sz="3600" i="1" dirty="0" smtClean="0"/>
              <a:t> Артём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1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362" t="10925" r="8440"/>
          <a:stretch/>
        </p:blipFill>
        <p:spPr>
          <a:xfrm>
            <a:off x="1835696" y="1916832"/>
            <a:ext cx="5714205" cy="48525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Хорошо быть другом и иметь друзей. (</a:t>
            </a:r>
            <a:r>
              <a:rPr lang="ru-RU" sz="3600" i="1" dirty="0" smtClean="0"/>
              <a:t>Гришин Юрий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2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5973" y="1385656"/>
            <a:ext cx="6816387" cy="521169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Б</a:t>
            </a:r>
            <a:r>
              <a:rPr lang="ru-RU" i="1" dirty="0" smtClean="0"/>
              <a:t>ез </a:t>
            </a:r>
            <a:r>
              <a:rPr lang="ru-RU" i="1" dirty="0" smtClean="0"/>
              <a:t>дружбы я не могу представить свою </a:t>
            </a:r>
            <a:r>
              <a:rPr lang="ru-RU" i="1" dirty="0" smtClean="0"/>
              <a:t>жизнь. </a:t>
            </a:r>
            <a:r>
              <a:rPr lang="ru-RU" i="1" dirty="0"/>
              <a:t>(</a:t>
            </a:r>
            <a:r>
              <a:rPr lang="ru-RU" sz="3600" i="1" dirty="0" err="1"/>
              <a:t>Залевский</a:t>
            </a:r>
            <a:r>
              <a:rPr lang="ru-RU" sz="3600" i="1" dirty="0"/>
              <a:t> Саша</a:t>
            </a:r>
            <a:r>
              <a:rPr lang="ru-RU" i="1" dirty="0"/>
              <a:t>)</a:t>
            </a:r>
            <a:br>
              <a:rPr lang="ru-RU" i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sz="3100" dirty="0"/>
          </a:p>
        </p:txBody>
      </p:sp>
      <p:pic>
        <p:nvPicPr>
          <p:cNvPr id="6" name="Содержимое 5" descr="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974" r="8485"/>
          <a:stretch/>
        </p:blipFill>
        <p:spPr>
          <a:xfrm>
            <a:off x="1979712" y="1340768"/>
            <a:ext cx="6120680" cy="532904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ru-RU" b="1" i="1" dirty="0" smtClean="0"/>
              <a:t>Улыбка спасёт мир!!! </a:t>
            </a:r>
            <a:r>
              <a:rPr lang="en-US" b="1" i="1" dirty="0" smtClean="0">
                <a:sym typeface="Wingdings" pitchFamily="2" charset="2"/>
              </a:rPr>
              <a:t></a:t>
            </a:r>
            <a:endParaRPr lang="ru-RU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4.49584E-6 L -0.38576 -4.49584E-6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0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3"/>
                            </p:stCondLst>
                            <p:childTnLst>
                              <p:par>
                                <p:cTn id="1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3"/>
                            </p:stCondLst>
                            <p:childTnLst>
                              <p:par>
                                <p:cTn id="1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3"/>
                            </p:stCondLst>
                            <p:childTnLst>
                              <p:par>
                                <p:cTn id="22" presetID="1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63"/>
                            </p:stCondLst>
                            <p:childTnLst>
                              <p:par>
                                <p:cTn id="25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8576 2.53469E-6 L -0.10243 0.19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9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63"/>
                            </p:stCondLst>
                            <p:childTnLst>
                              <p:par>
                                <p:cTn id="28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0243 0.19751 L 0.22049 0.042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463"/>
                            </p:stCondLst>
                            <p:childTnLst>
                              <p:par>
                                <p:cTn id="31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9809 0.0007 L -0.00122 0.0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463"/>
                            </p:stCondLst>
                            <p:childTnLst>
                              <p:par>
                                <p:cTn id="34" presetID="26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44" y="260648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Только </a:t>
            </a:r>
            <a:r>
              <a:rPr lang="ru-RU" i="1" dirty="0" smtClean="0"/>
              <a:t>настоящий друг может радоваться за другого, как за </a:t>
            </a:r>
            <a:r>
              <a:rPr lang="ru-RU" i="1" dirty="0" smtClean="0"/>
              <a:t>себя. </a:t>
            </a:r>
            <a:r>
              <a:rPr lang="ru-RU" sz="3600" i="1" dirty="0" smtClean="0"/>
              <a:t>(Чеканов Артём</a:t>
            </a:r>
            <a:r>
              <a:rPr lang="en-US" sz="3600" i="1" dirty="0"/>
              <a:t>)</a:t>
            </a:r>
            <a:endParaRPr lang="ru-RU" i="1" dirty="0"/>
          </a:p>
        </p:txBody>
      </p:sp>
      <p:pic>
        <p:nvPicPr>
          <p:cNvPr id="4" name="Содержимое 3" descr="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3382" t="19442" r="13590" b="5556"/>
          <a:stretch/>
        </p:blipFill>
        <p:spPr>
          <a:xfrm>
            <a:off x="1475656" y="1833785"/>
            <a:ext cx="6408712" cy="500507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2899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Дружба </a:t>
            </a:r>
            <a:r>
              <a:rPr lang="ru-RU" i="1" dirty="0" smtClean="0"/>
              <a:t>– это хрупкая вещь. Её нужно беречь от обидных слов, раздражения и </a:t>
            </a:r>
            <a:r>
              <a:rPr lang="ru-RU" i="1" dirty="0" smtClean="0"/>
              <a:t>гнева. </a:t>
            </a:r>
            <a:r>
              <a:rPr lang="ru-RU" i="1" dirty="0" smtClean="0"/>
              <a:t>(</a:t>
            </a:r>
            <a:r>
              <a:rPr lang="ru-RU" sz="3600" i="1" dirty="0" err="1" smtClean="0"/>
              <a:t>Прохоркина</a:t>
            </a:r>
            <a:r>
              <a:rPr lang="ru-RU" sz="3600" i="1" dirty="0" smtClean="0"/>
              <a:t> Лиза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383" r="1663"/>
          <a:stretch/>
        </p:blipFill>
        <p:spPr>
          <a:xfrm>
            <a:off x="1475656" y="2029609"/>
            <a:ext cx="6624736" cy="474936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Каждый человек на земле может найти себе верного  друга.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sz="3600" i="1" dirty="0" err="1" smtClean="0"/>
              <a:t>Аксявин</a:t>
            </a:r>
            <a:r>
              <a:rPr lang="ru-RU" sz="3600" i="1" dirty="0" smtClean="0"/>
              <a:t> Матвей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552728" cy="501010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Самое главное в дружбе - поддержка. (</a:t>
            </a:r>
            <a:r>
              <a:rPr lang="ru-RU" sz="3600" i="1" dirty="0" smtClean="0"/>
              <a:t>Головня Ксения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620" r="8949" b="5556"/>
          <a:stretch/>
        </p:blipFill>
        <p:spPr>
          <a:xfrm>
            <a:off x="1403648" y="1556792"/>
            <a:ext cx="6120680" cy="523479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Иметь друга – это дар.</a:t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sz="3600" i="1" dirty="0" err="1" smtClean="0"/>
              <a:t>Коковин</a:t>
            </a:r>
            <a:r>
              <a:rPr lang="ru-RU" sz="3600" i="1" dirty="0" smtClean="0"/>
              <a:t> Даниил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r="8826"/>
          <a:stretch/>
        </p:blipFill>
        <p:spPr>
          <a:xfrm>
            <a:off x="1763688" y="1426366"/>
            <a:ext cx="5688632" cy="530600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Важно иметь друга, чтобы не было одиноко</a:t>
            </a:r>
            <a:r>
              <a:rPr lang="ru-RU" sz="3600" dirty="0" smtClean="0"/>
              <a:t>.(Колосов Никита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1693"/>
          <a:stretch/>
        </p:blipFill>
        <p:spPr>
          <a:xfrm>
            <a:off x="2771800" y="1366028"/>
            <a:ext cx="4104456" cy="543677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2415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 друзьями нет места зависти и соперничеству.</a:t>
            </a:r>
            <a:r>
              <a:rPr lang="ru-RU" i="1" dirty="0"/>
              <a:t> </a:t>
            </a:r>
            <a:r>
              <a:rPr lang="ru-RU" i="1" dirty="0" smtClean="0"/>
              <a:t>(</a:t>
            </a:r>
            <a:r>
              <a:rPr lang="ru-RU" sz="3600" i="1" dirty="0" err="1" smtClean="0"/>
              <a:t>Хайруллова</a:t>
            </a:r>
            <a:r>
              <a:rPr lang="ru-RU" sz="3600" i="1" dirty="0" smtClean="0"/>
              <a:t> Карина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4" name="Содержимое 3" descr="2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868" t="16952" r="25286" b="6663"/>
          <a:stretch/>
        </p:blipFill>
        <p:spPr>
          <a:xfrm>
            <a:off x="2339752" y="1556792"/>
            <a:ext cx="4824536" cy="524241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249</Words>
  <Application>Microsoft Office PowerPoint</Application>
  <PresentationFormat>Экран (4:3)</PresentationFormat>
  <Paragraphs>23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 Без дружбы я не могу представить свою жизнь. (Залевский Саша)   </vt:lpstr>
      <vt:lpstr>Только настоящий друг может радоваться за другого, как за себя. (Чеканов Артём)</vt:lpstr>
      <vt:lpstr>Дружба – это хрупкая вещь. Её нужно беречь от обидных слов, раздражения и гнева. (Прохоркина Лиза)</vt:lpstr>
      <vt:lpstr>Каждый человек на земле может найти себе верного  друга.  (Аксявин Матвей)</vt:lpstr>
      <vt:lpstr>Самое главное в дружбе - поддержка. (Головня Ксения)</vt:lpstr>
      <vt:lpstr>Иметь друга – это дар. (Коковин Даниил)</vt:lpstr>
      <vt:lpstr>Важно иметь друга, чтобы не было одиноко.(Колосов Никита)</vt:lpstr>
      <vt:lpstr>Между друзьями нет места зависти и соперничеству. (Хайруллова Карина)</vt:lpstr>
      <vt:lpstr>Я рада, что у меня есть люди, которых я могу назвать настоящими друзьями. (Тихонова Виктория)</vt:lpstr>
      <vt:lpstr>Друг – это человек, которому ты помогаешь, и не ждешь от него никакой награды за это. (Идрисов Руслан)</vt:lpstr>
      <vt:lpstr>Дружба скрепляет людей и делает их сильнее. (Зинец Вера)</vt:lpstr>
      <vt:lpstr>Дружба – это ниточки, связывающие людей. (Вотяков Артем)</vt:lpstr>
      <vt:lpstr>Друг принимает тебя таким, какой ты есть. (Пискунов Павел)</vt:lpstr>
      <vt:lpstr>Самые главные друзья – родители.  (Арутюнян Даниил)</vt:lpstr>
      <vt:lpstr>Без друзей всем нам было бы очень тяжело. (Редкозубов Егор)</vt:lpstr>
      <vt:lpstr>Другу можно рассказать и о своей радости , и о неприятностях. (Петренко Мария)</vt:lpstr>
      <vt:lpstr>Настоящий друг никогда не обидит, всегда поможет в трудной ситуации делом или советом. (Коптелов Артём)</vt:lpstr>
      <vt:lpstr>Хорошо быть другом и иметь друзей. (Гришин Юрий)</vt:lpstr>
      <vt:lpstr>Улыбка спасёт мир!!! 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Козлова М.Н.</cp:lastModifiedBy>
  <cp:revision>25</cp:revision>
  <dcterms:created xsi:type="dcterms:W3CDTF">2019-03-15T18:19:20Z</dcterms:created>
  <dcterms:modified xsi:type="dcterms:W3CDTF">2019-03-25T12:29:03Z</dcterms:modified>
</cp:coreProperties>
</file>