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19" r:id="rId2"/>
    <p:sldId id="347" r:id="rId3"/>
    <p:sldId id="349" r:id="rId4"/>
    <p:sldId id="351" r:id="rId5"/>
    <p:sldId id="352" r:id="rId6"/>
    <p:sldId id="353" r:id="rId7"/>
    <p:sldId id="354" r:id="rId8"/>
    <p:sldId id="355" r:id="rId9"/>
    <p:sldId id="356" r:id="rId10"/>
    <p:sldId id="357" r:id="rId11"/>
    <p:sldId id="358" r:id="rId12"/>
    <p:sldId id="359" r:id="rId13"/>
    <p:sldId id="360" r:id="rId14"/>
    <p:sldId id="361" r:id="rId15"/>
    <p:sldId id="363" r:id="rId16"/>
  </p:sldIdLst>
  <p:sldSz cx="9144000" cy="6858000" type="screen4x3"/>
  <p:notesSz cx="6858000" cy="9144000"/>
  <p:defaultTextStyle>
    <a:lvl1pPr marL="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800" kern="1200">
        <a:solidFill>
          <a:schemeClr val="tx1"/>
        </a:solidFill>
        <a:latin typeface="+mn-lt"/>
        <a:ea typeface="+mn-ea"/>
        <a:cs typeface="+mn-cs"/>
      </a:defRPr>
    </a:lvl9pPr>
    <a:extLst/>
  </p:defaultTextStyle>
  <p:extLst>
    <p:ext uri="{521415D9-36F7-43E2-AB2F-B90AF26B5E84}">
      <p14:sectionLst xmlns:p14="http://schemas.microsoft.com/office/powerpoint/2010/main">
        <p14:section name="Раздел по умолчанию" id="{0AFD6799-6A91-481A-90C2-34066C053001}">
          <p14:sldIdLst>
            <p14:sldId id="319"/>
            <p14:sldId id="347"/>
            <p14:sldId id="349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  <p14:sldId id="363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AD0A"/>
    <a:srgbClr val="6699FF"/>
    <a:srgbClr val="663300"/>
    <a:srgbClr val="CC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024" autoAdjust="0"/>
  </p:normalViewPr>
  <p:slideViewPr>
    <p:cSldViewPr>
      <p:cViewPr>
        <p:scale>
          <a:sx n="80" d="100"/>
          <a:sy n="80" d="100"/>
        </p:scale>
        <p:origin x="-1074" y="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68F88C59-319B-4332-9A1D-2A62CFCB00D8}" type="datetimeFigureOut">
              <a:rPr lang="ru-RU" smtClean="0"/>
              <a:pPr/>
              <a:t>23.03.2017</a:t>
            </a:fld>
            <a:endParaRPr lang="ru-RU" dirty="0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 dirty="0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B16A41B8-7DC3-4DB6-84E4-E105629EAA36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14228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latinLnBrk="0">
              <a:defRPr lang="ru-RU" sz="1200"/>
            </a:lvl1pPr>
            <a:extLst/>
          </a:lstStyle>
          <a:p>
            <a:fld id="{968B300D-05F0-4B43-940D-46DED5A791AD}" type="datetimeFigureOut">
              <a:rPr lang="ru-RU"/>
              <a:pPr/>
              <a:t>23.03.2017</a:t>
            </a:fld>
            <a:endParaRPr lang="ru-RU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>
            <a:extLst/>
          </a:lstStyle>
          <a:p>
            <a:endParaRPr lang="ru-RU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>
            <a:extLst/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latinLnBrk="0">
              <a:defRPr lang="ru-RU" sz="1200"/>
            </a:lvl1pPr>
            <a:extLst/>
          </a:lstStyle>
          <a:p>
            <a:endParaRPr lang="ru-RU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latinLnBrk="0">
              <a:defRPr lang="ru-RU" sz="1200"/>
            </a:lvl1pPr>
            <a:extLst/>
          </a:lstStyle>
          <a:p>
            <a:fld id="{9B26CD33-4337-4529-948A-94F6960B2374}" type="slidenum">
              <a:rPr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40330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 latinLnBrk="0">
      <a:defRPr lang="ru-RU" sz="1200" kern="1200">
        <a:solidFill>
          <a:schemeClr val="tx1"/>
        </a:solidFill>
        <a:latin typeface="+mn-lt"/>
        <a:ea typeface="+mn-ea"/>
        <a:cs typeface="+mn-cs"/>
      </a:defRPr>
    </a:lvl9pPr>
    <a:extLst/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10</a:t>
            </a:fld>
            <a:endParaRPr lang="ru-RU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11</a:t>
            </a:fld>
            <a:endParaRPr lang="ru-RU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12</a:t>
            </a:fld>
            <a:endParaRPr lang="ru-RU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13</a:t>
            </a:fld>
            <a:endParaRPr lang="ru-RU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14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3</a:t>
            </a:fld>
            <a:endParaRPr lang="ru-RU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4</a:t>
            </a:fld>
            <a:endParaRPr lang="ru-RU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7</a:t>
            </a:fld>
            <a:endParaRPr lang="ru-RU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26CD33-4337-4529-948A-94F6960B2374}" type="slidenum">
              <a:rPr lang="ru-RU" smtClean="0"/>
              <a:pPr/>
              <a:t>9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Обложка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title" hasCustomPrompt="1"/>
          </p:nvPr>
        </p:nvSpPr>
        <p:spPr>
          <a:xfrm>
            <a:off x="228601" y="3962400"/>
            <a:ext cx="8298485" cy="1066800"/>
          </a:xfrm>
        </p:spPr>
        <p:txBody>
          <a:bodyPr bIns="0"/>
          <a:lstStyle>
            <a:lvl1pPr algn="r" eaLnBrk="1" latinLnBrk="0" hangingPunct="1">
              <a:defRPr kumimoji="0" lang="ru-RU"/>
            </a:lvl1pPr>
            <a:extLst/>
          </a:lstStyle>
          <a:p>
            <a:r>
              <a:rPr kumimoji="0" lang="ru-RU"/>
              <a:t>Заголовок фотоальбома</a:t>
            </a:r>
          </a:p>
        </p:txBody>
      </p:sp>
      <p:sp>
        <p:nvSpPr>
          <p:cNvPr id="30" name="Rectangle 7"/>
          <p:cNvSpPr>
            <a:spLocks/>
          </p:cNvSpPr>
          <p:nvPr/>
        </p:nvSpPr>
        <p:spPr>
          <a:xfrm>
            <a:off x="453736" y="5181600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>
            <a:extLst/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ru-RU"/>
            </a:pPr>
            <a:endParaRPr kumimoji="0" lang="ru-RU" sz="3200" b="0" i="1" u="none" strike="noStrike" kern="0" cap="none" spc="0" normalizeH="0" baseline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Rectangle 7"/>
          <p:cNvSpPr>
            <a:spLocks noGrp="1"/>
          </p:cNvSpPr>
          <p:nvPr>
            <p:ph type="body" sz="quarter" idx="10" hasCustomPrompt="1"/>
          </p:nvPr>
        </p:nvSpPr>
        <p:spPr>
          <a:xfrm>
            <a:off x="2133600" y="5133975"/>
            <a:ext cx="6386946" cy="1219200"/>
          </a:xfrm>
        </p:spPr>
        <p:txBody>
          <a:bodyPr vert="horz" tIns="0" anchor="t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Щелкните, чтобы добавить дату и прочие сведения</a:t>
            </a:r>
          </a:p>
        </p:txBody>
      </p:sp>
      <p:sp>
        <p:nvSpPr>
          <p:cNvPr id="27" name="Rectangle 6"/>
          <p:cNvSpPr>
            <a:spLocks noGrp="1"/>
          </p:cNvSpPr>
          <p:nvPr>
            <p:ph type="pic" sz="quarter" idx="11"/>
          </p:nvPr>
        </p:nvSpPr>
        <p:spPr>
          <a:xfrm>
            <a:off x="6096000" y="1600200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5"/>
          <p:cNvSpPr/>
          <p:nvPr userDrawn="1"/>
        </p:nvSpPr>
        <p:spPr>
          <a:xfrm>
            <a:off x="176844" y="186904"/>
            <a:ext cx="8763000" cy="6213896"/>
          </a:xfrm>
          <a:prstGeom prst="rect">
            <a:avLst/>
          </a:prstGeom>
          <a:noFill/>
          <a:ln w="9525" cap="rnd" cmpd="sng" algn="ctr">
            <a:solidFill>
              <a:schemeClr val="bg1">
                <a:tint val="85000"/>
              </a:schemeClr>
            </a:solidFill>
            <a:prstDash val="dash"/>
          </a:ln>
          <a:effectLst>
            <a:outerShdw blurRad="25400" dist="12700" dir="5400000" algn="tl" rotWithShape="0">
              <a:schemeClr val="bg1">
                <a:alpha val="60000"/>
              </a:scheme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/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3" name="Rectangle 12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466344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5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7200" y="3403823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63440" y="228600"/>
            <a:ext cx="4023360" cy="3017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457200" y="228600"/>
            <a:ext cx="4023360" cy="3017520"/>
          </a:xfrm>
        </p:spPr>
        <p:txBody>
          <a:bodyPr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смешанна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067300" y="3436620"/>
            <a:ext cx="3649900" cy="2889504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26720" y="384048"/>
            <a:ext cx="4457700" cy="5943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5067300" y="389332"/>
            <a:ext cx="3657600" cy="2887269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7"/>
          <p:cNvSpPr>
            <a:spLocks noGrp="1"/>
          </p:cNvSpPr>
          <p:nvPr>
            <p:ph type="pic" sz="quarter" idx="14"/>
          </p:nvPr>
        </p:nvSpPr>
        <p:spPr>
          <a:xfrm>
            <a:off x="2229297" y="228600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pic" sz="quarter" idx="26"/>
          </p:nvPr>
        </p:nvSpPr>
        <p:spPr>
          <a:xfrm>
            <a:off x="22292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0" name="Rectangle 7"/>
          <p:cNvSpPr>
            <a:spLocks noGrp="1" noChangeAspect="1"/>
          </p:cNvSpPr>
          <p:nvPr>
            <p:ph type="pic" sz="quarter" idx="25"/>
          </p:nvPr>
        </p:nvSpPr>
        <p:spPr>
          <a:xfrm>
            <a:off x="4672217" y="228600"/>
            <a:ext cx="2286000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27"/>
          </p:nvPr>
        </p:nvSpPr>
        <p:spPr>
          <a:xfrm>
            <a:off x="4667697" y="3365392"/>
            <a:ext cx="228521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00497" y="1295400"/>
            <a:ext cx="1676400" cy="1905000"/>
          </a:xfrm>
        </p:spPr>
        <p:txBody>
          <a:bodyPr anchor="b" anchorCtr="0">
            <a:noAutofit/>
          </a:bodyPr>
          <a:lstStyle>
            <a:lvl1pPr marL="0" marR="0" indent="0" algn="r" rtl="0" eaLnBrk="1" latinLnBrk="0" hangingPunct="1">
              <a:spcBef>
                <a:spcPct val="20000"/>
              </a:spcBef>
              <a:buFontTx/>
              <a:buNone/>
              <a:defRPr kumimoji="0" lang="ru-RU" sz="16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7086600" y="1295400"/>
            <a:ext cx="1676400" cy="1905000"/>
          </a:xfrm>
        </p:spPr>
        <p:txBody>
          <a:bodyPr anchor="b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8" hasCustomPrompt="1"/>
          </p:nvPr>
        </p:nvSpPr>
        <p:spPr>
          <a:xfrm>
            <a:off x="400497" y="3352800"/>
            <a:ext cx="1676400" cy="1905000"/>
          </a:xfrm>
        </p:spPr>
        <p:txBody>
          <a:bodyPr anchor="t" anchorCtr="0"/>
          <a:lstStyle>
            <a:lvl1pPr marL="0" marR="0" indent="0" algn="r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3" name="Rectangle 7"/>
          <p:cNvSpPr>
            <a:spLocks noGrp="1"/>
          </p:cNvSpPr>
          <p:nvPr>
            <p:ph type="body" sz="quarter" idx="30" hasCustomPrompt="1"/>
          </p:nvPr>
        </p:nvSpPr>
        <p:spPr>
          <a:xfrm>
            <a:off x="7086600" y="3352800"/>
            <a:ext cx="16764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1" name="Rectangle 10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5" name="Rectangle 14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7"/>
          <p:cNvSpPr>
            <a:spLocks noGrp="1"/>
          </p:cNvSpPr>
          <p:nvPr>
            <p:ph type="pic" sz="quarter" idx="14"/>
          </p:nvPr>
        </p:nvSpPr>
        <p:spPr>
          <a:xfrm>
            <a:off x="926821" y="533400"/>
            <a:ext cx="3653297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9268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7"/>
          <p:cNvSpPr>
            <a:spLocks noGrp="1"/>
          </p:cNvSpPr>
          <p:nvPr>
            <p:ph type="pic" sz="quarter" idx="17"/>
          </p:nvPr>
        </p:nvSpPr>
        <p:spPr>
          <a:xfrm>
            <a:off x="4660621" y="5334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/>
          </p:cNvSpPr>
          <p:nvPr>
            <p:ph type="pic" sz="quarter" idx="18"/>
          </p:nvPr>
        </p:nvSpPr>
        <p:spPr>
          <a:xfrm>
            <a:off x="9268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/>
          </p:cNvSpPr>
          <p:nvPr>
            <p:ph type="pic" sz="quarter" idx="19"/>
          </p:nvPr>
        </p:nvSpPr>
        <p:spPr>
          <a:xfrm>
            <a:off x="4660621" y="3352800"/>
            <a:ext cx="3657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/>
          </p:cNvSpPr>
          <p:nvPr>
            <p:ph type="body" sz="quarter" idx="22" hasCustomPrompt="1"/>
          </p:nvPr>
        </p:nvSpPr>
        <p:spPr>
          <a:xfrm>
            <a:off x="9268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8" name="Rectangle 7"/>
          <p:cNvSpPr>
            <a:spLocks noGrp="1"/>
          </p:cNvSpPr>
          <p:nvPr>
            <p:ph type="body" sz="quarter" idx="23" hasCustomPrompt="1"/>
          </p:nvPr>
        </p:nvSpPr>
        <p:spPr>
          <a:xfrm>
            <a:off x="4660621" y="61722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6" name="Rectangle 7"/>
          <p:cNvSpPr>
            <a:spLocks noGrp="1"/>
          </p:cNvSpPr>
          <p:nvPr>
            <p:ph type="body" sz="quarter" idx="24" hasCustomPrompt="1"/>
          </p:nvPr>
        </p:nvSpPr>
        <p:spPr>
          <a:xfrm>
            <a:off x="4660621" y="152400"/>
            <a:ext cx="3657600" cy="304800"/>
          </a:xfrm>
        </p:spPr>
        <p:txBody>
          <a:bodyPr lIns="9144" anchor="t" anchorCtr="0"/>
          <a:lstStyle>
            <a:lvl1pPr marL="0" marR="0" indent="0" algn="l" eaLnBrk="1" latinLnBrk="0" hangingPunct="1">
              <a:buFontTx/>
              <a:buNone/>
              <a:defRPr kumimoji="0" lang="ru-RU" sz="16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0" name="Rectangle 9"/>
          <p:cNvSpPr>
            <a:spLocks noGrp="1"/>
          </p:cNvSpPr>
          <p:nvPr>
            <p:ph type="dt" sz="half" idx="25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sldNum" sz="quarter" idx="26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2" name="Rectangle 11"/>
          <p:cNvSpPr>
            <a:spLocks noGrp="1"/>
          </p:cNvSpPr>
          <p:nvPr>
            <p:ph type="ftr" sz="quarter" idx="27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, книжная с большой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1524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1"/>
          </p:nvPr>
        </p:nvSpPr>
        <p:spPr>
          <a:xfrm>
            <a:off x="454660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7"/>
          <p:cNvSpPr>
            <a:spLocks noGrp="1"/>
          </p:cNvSpPr>
          <p:nvPr>
            <p:ph type="pic" sz="quarter" idx="30"/>
          </p:nvPr>
        </p:nvSpPr>
        <p:spPr>
          <a:xfrm>
            <a:off x="2349060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9" name="Rectangle 7"/>
          <p:cNvSpPr>
            <a:spLocks noGrp="1"/>
          </p:cNvSpPr>
          <p:nvPr>
            <p:ph type="pic" sz="quarter" idx="32"/>
          </p:nvPr>
        </p:nvSpPr>
        <p:spPr>
          <a:xfrm>
            <a:off x="6740166" y="1524000"/>
            <a:ext cx="2106985" cy="2809311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4" name="Rectangle 7"/>
          <p:cNvSpPr>
            <a:spLocks noGrp="1"/>
          </p:cNvSpPr>
          <p:nvPr>
            <p:ph type="body" sz="quarter" idx="29" hasCustomPrompt="1"/>
          </p:nvPr>
        </p:nvSpPr>
        <p:spPr>
          <a:xfrm>
            <a:off x="152400" y="4495800"/>
            <a:ext cx="8763000" cy="1905000"/>
          </a:xfrm>
        </p:spPr>
        <p:txBody>
          <a:bodyPr anchor="t" anchorCtr="0"/>
          <a:lstStyle>
            <a:lvl1pPr marL="0" marR="0" indent="0" algn="l" eaLnBrk="1" latinLnBrk="0" hangingPunct="1">
              <a:buFontTx/>
              <a:buNone/>
              <a:defRPr kumimoji="0" lang="ru-RU" sz="2400" baseline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33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34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5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4 сверху: 1 книжная и 3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7"/>
          <p:cNvSpPr>
            <a:spLocks noGrp="1"/>
          </p:cNvSpPr>
          <p:nvPr>
            <p:ph type="pic" sz="quarter" idx="14"/>
          </p:nvPr>
        </p:nvSpPr>
        <p:spPr>
          <a:xfrm>
            <a:off x="685800" y="257665"/>
            <a:ext cx="4617720" cy="6172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7"/>
          <p:cNvSpPr>
            <a:spLocks noGrp="1" noChangeAspect="1"/>
          </p:cNvSpPr>
          <p:nvPr>
            <p:ph type="pic" sz="quarter" idx="18"/>
          </p:nvPr>
        </p:nvSpPr>
        <p:spPr>
          <a:xfrm>
            <a:off x="5788848" y="257665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Rectangle 7"/>
          <p:cNvSpPr>
            <a:spLocks noGrp="1" noChangeAspect="1"/>
          </p:cNvSpPr>
          <p:nvPr>
            <p:ph type="pic" sz="quarter" idx="22"/>
          </p:nvPr>
        </p:nvSpPr>
        <p:spPr>
          <a:xfrm>
            <a:off x="5788848" y="2432657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4" name="Rectangle 7"/>
          <p:cNvSpPr>
            <a:spLocks noGrp="1" noChangeAspect="1"/>
          </p:cNvSpPr>
          <p:nvPr>
            <p:ph type="pic" sz="quarter" idx="23"/>
          </p:nvPr>
        </p:nvSpPr>
        <p:spPr>
          <a:xfrm>
            <a:off x="5788848" y="4607649"/>
            <a:ext cx="2438402" cy="1828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2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альбомных и 2 книж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7"/>
          <p:cNvSpPr>
            <a:spLocks noGrp="1"/>
          </p:cNvSpPr>
          <p:nvPr>
            <p:ph type="pic" sz="quarter" idx="14"/>
          </p:nvPr>
        </p:nvSpPr>
        <p:spPr>
          <a:xfrm>
            <a:off x="609600" y="34290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7" name="Rectangle 7"/>
          <p:cNvSpPr>
            <a:spLocks noGrp="1"/>
          </p:cNvSpPr>
          <p:nvPr>
            <p:ph type="pic" sz="quarter" idx="17"/>
          </p:nvPr>
        </p:nvSpPr>
        <p:spPr>
          <a:xfrm>
            <a:off x="3033848" y="228600"/>
            <a:ext cx="5562600" cy="4171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6"/>
          </p:nvPr>
        </p:nvSpPr>
        <p:spPr>
          <a:xfrm>
            <a:off x="609600" y="228600"/>
            <a:ext cx="2070154" cy="29718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6" name="Rectangle 7"/>
          <p:cNvSpPr>
            <a:spLocks noGrp="1" noChangeAspect="1"/>
          </p:cNvSpPr>
          <p:nvPr>
            <p:ph type="pic" sz="quarter" idx="27"/>
          </p:nvPr>
        </p:nvSpPr>
        <p:spPr>
          <a:xfrm>
            <a:off x="5943600" y="4495800"/>
            <a:ext cx="2666999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 noChangeAspect="1"/>
          </p:cNvSpPr>
          <p:nvPr>
            <p:ph type="pic" sz="quarter" idx="28"/>
          </p:nvPr>
        </p:nvSpPr>
        <p:spPr>
          <a:xfrm>
            <a:off x="3033848" y="4495800"/>
            <a:ext cx="2757352" cy="187452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29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0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3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5 сверху: 3 книжных и 2 альбомны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7"/>
          <p:cNvSpPr>
            <a:spLocks noGrp="1"/>
          </p:cNvSpPr>
          <p:nvPr>
            <p:ph type="pic" sz="quarter" idx="26"/>
          </p:nvPr>
        </p:nvSpPr>
        <p:spPr>
          <a:xfrm>
            <a:off x="5121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3" name="Rectangle 7"/>
          <p:cNvSpPr>
            <a:spLocks noGrp="1"/>
          </p:cNvSpPr>
          <p:nvPr>
            <p:ph type="pic" sz="quarter" idx="29"/>
          </p:nvPr>
        </p:nvSpPr>
        <p:spPr>
          <a:xfrm>
            <a:off x="51213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0" name="Rectangle 7"/>
          <p:cNvSpPr>
            <a:spLocks noGrp="1"/>
          </p:cNvSpPr>
          <p:nvPr>
            <p:ph type="pic" sz="quarter" idx="30"/>
          </p:nvPr>
        </p:nvSpPr>
        <p:spPr>
          <a:xfrm>
            <a:off x="4718374" y="228600"/>
            <a:ext cx="39624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/>
          </p:cNvSpPr>
          <p:nvPr>
            <p:ph type="pic" sz="quarter" idx="27"/>
          </p:nvPr>
        </p:nvSpPr>
        <p:spPr>
          <a:xfrm>
            <a:off x="32934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7"/>
          <p:cNvSpPr>
            <a:spLocks noGrp="1"/>
          </p:cNvSpPr>
          <p:nvPr>
            <p:ph type="pic" sz="quarter" idx="28"/>
          </p:nvPr>
        </p:nvSpPr>
        <p:spPr>
          <a:xfrm>
            <a:off x="6074734" y="3124200"/>
            <a:ext cx="2606040" cy="32766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3050273" y="16002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3048000" y="48768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квадрат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¥ل云玗İαЂôÁûÂÚ丫:Pïçtúrê Plå¢éhõlðér 表¥鷗字㌍ 表_W 3"/>
          <p:cNvSpPr>
            <a:spLocks noGrp="1" noChangeAspect="1"/>
          </p:cNvSpPr>
          <p:nvPr>
            <p:ph type="pic" sz="quarter" idx="10"/>
          </p:nvPr>
        </p:nvSpPr>
        <p:spPr>
          <a:xfrm>
            <a:off x="4955273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6" name="W¥ل云玗İαЂôÁûÂÚ丫:Pïçtúrê Plå¢éhõlðér 表¥鷗字㌍ 表_W 5"/>
          <p:cNvSpPr>
            <a:spLocks noGrp="1" noChangeAspect="1"/>
          </p:cNvSpPr>
          <p:nvPr>
            <p:ph type="pic" sz="quarter" idx="14"/>
          </p:nvPr>
        </p:nvSpPr>
        <p:spPr>
          <a:xfrm>
            <a:off x="1143000" y="1371600"/>
            <a:ext cx="3198127" cy="32004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W¥ل云玗İαЂÕØÚáÛ丫:Téxt Plàçèhòlðêr 表¥鷗字㌍_W 6"/>
          <p:cNvSpPr>
            <a:spLocks noGrp="1"/>
          </p:cNvSpPr>
          <p:nvPr>
            <p:ph type="body" sz="quarter" idx="15" hasCustomPrompt="1"/>
          </p:nvPr>
        </p:nvSpPr>
        <p:spPr>
          <a:xfrm>
            <a:off x="495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W¥ل云玗İαЂÕØÚáÛ丫:Téxt Plàçèhòlðêr 表¥鷗字㌍_W 7"/>
          <p:cNvSpPr>
            <a:spLocks noGrp="1"/>
          </p:cNvSpPr>
          <p:nvPr>
            <p:ph type="body" sz="quarter" idx="16" hasCustomPrompt="1"/>
          </p:nvPr>
        </p:nvSpPr>
        <p:spPr>
          <a:xfrm>
            <a:off x="1143000" y="4648200"/>
            <a:ext cx="3200400" cy="12954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9" name="Rectangle 8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1" name="Rectangle 10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Альбом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9"/>
          <p:cNvSpPr>
            <a:spLocks noGrp="1" noChangeAspect="1"/>
          </p:cNvSpPr>
          <p:nvPr>
            <p:ph type="pic" sz="quarter" idx="10"/>
          </p:nvPr>
        </p:nvSpPr>
        <p:spPr>
          <a:xfrm>
            <a:off x="914400" y="294590"/>
            <a:ext cx="7467600" cy="56007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5"/>
          <p:cNvSpPr>
            <a:spLocks noGrp="1"/>
          </p:cNvSpPr>
          <p:nvPr>
            <p:ph type="body" sz="quarter" idx="11" hasCustomPrompt="1"/>
          </p:nvPr>
        </p:nvSpPr>
        <p:spPr>
          <a:xfrm>
            <a:off x="914400" y="6019800"/>
            <a:ext cx="7467600" cy="38100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¥ل云玗İαЂôÁûÂÚ丫:Pïçtúrê Plå¢éhõlðér 表¥鷗字㌍ 表_W 2"/>
          <p:cNvSpPr>
            <a:spLocks noGrp="1"/>
          </p:cNvSpPr>
          <p:nvPr>
            <p:ph type="pic" sz="quarter" idx="30"/>
          </p:nvPr>
        </p:nvSpPr>
        <p:spPr>
          <a:xfrm>
            <a:off x="457200" y="2057400"/>
            <a:ext cx="8229600" cy="274320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W¥ل云玗İαЂÕØÚáÛ丫:Téxt Plàçèhòlðêr 表¥鷗字㌍_W 3"/>
          <p:cNvSpPr>
            <a:spLocks noGrp="1"/>
          </p:cNvSpPr>
          <p:nvPr>
            <p:ph type="body" sz="quarter" idx="12" hasCustomPrompt="1"/>
          </p:nvPr>
        </p:nvSpPr>
        <p:spPr>
          <a:xfrm>
            <a:off x="457200" y="4876800"/>
            <a:ext cx="8229600" cy="1447800"/>
          </a:xfrm>
        </p:spPr>
        <p:txBody>
          <a:bodyPr tIns="91440" rIns="9144" bIns="91440" anchor="t"/>
          <a:lstStyle>
            <a:lvl1pPr marL="0" marR="0" indent="0" algn="l" eaLnBrk="1" latinLnBrk="0" hangingPunct="1">
              <a:buFontTx/>
              <a:buNone/>
              <a:defRPr kumimoji="0" lang="ru-RU" sz="1800" i="0"/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31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32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ftr" sz="quarter" idx="33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3"/>
          <p:cNvSpPr>
            <a:spLocks noGrp="1"/>
          </p:cNvSpPr>
          <p:nvPr>
            <p:ph type="title"/>
          </p:nvPr>
        </p:nvSpPr>
        <p:spPr/>
        <p:txBody>
          <a:bodyPr anchor="ctr"/>
          <a:lstStyle>
            <a:extLst/>
          </a:lstStyle>
          <a:p>
            <a:pPr eaLnBrk="1" latinLnBrk="0" hangingPunct="1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14" name="Rectangle 6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/>
          </a:p>
        </p:txBody>
      </p:sp>
      <p:sp>
        <p:nvSpPr>
          <p:cNvPr id="2" name="Rectangle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CB2EC6F-6501-4E04-BD6C-A8A6CABB2C5B}" type="datetimeFigureOut">
              <a:rPr lang="ru-RU"/>
              <a:pPr/>
              <a:t>23.03.2017</a:t>
            </a:fld>
            <a:endParaRPr kumimoji="0" lang="ru-RU"/>
          </a:p>
        </p:txBody>
      </p:sp>
      <p:sp>
        <p:nvSpPr>
          <p:cNvPr id="27" name="Rectangle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  <p:sp>
        <p:nvSpPr>
          <p:cNvPr id="24" name="Rectangl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63B0023-0CED-47F7-85AE-654F0B232C29}" type="slidenum">
              <a:rPr/>
              <a:pPr/>
              <a:t>‹#›</a:t>
            </a:fld>
            <a:endParaRPr kumimoji="0"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Книжна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8"/>
          <p:cNvSpPr>
            <a:spLocks noGrp="1"/>
          </p:cNvSpPr>
          <p:nvPr>
            <p:ph type="pic" sz="quarter" idx="10"/>
          </p:nvPr>
        </p:nvSpPr>
        <p:spPr>
          <a:xfrm>
            <a:off x="419375" y="233241"/>
            <a:ext cx="4640305" cy="61722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3" name="Rectangle 6"/>
          <p:cNvSpPr>
            <a:spLocks noGrp="1"/>
          </p:cNvSpPr>
          <p:nvPr>
            <p:ph type="body" sz="quarter" idx="11" hasCustomPrompt="1"/>
          </p:nvPr>
        </p:nvSpPr>
        <p:spPr>
          <a:xfrm>
            <a:off x="5257800" y="3048000"/>
            <a:ext cx="3505200" cy="3352800"/>
          </a:xfrm>
        </p:spPr>
        <p:txBody>
          <a:bodyPr tIns="91440" bIns="91440" anchor="b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Альбомная (на весь экран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6"/>
          <p:cNvSpPr>
            <a:spLocks noGrp="1" noChangeAspect="1"/>
          </p:cNvSpPr>
          <p:nvPr>
            <p:ph type="pic" sz="quarter" idx="10" hasCustomPrompt="1"/>
          </p:nvPr>
        </p:nvSpPr>
        <p:spPr>
          <a:xfrm>
            <a:off x="0" y="0"/>
            <a:ext cx="9144000" cy="6858000"/>
          </a:xfrm>
          <a:noFill/>
          <a:ln w="25400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>
              <a:buFontTx/>
              <a:buNone/>
            </a:pPr>
            <a:r>
              <a:rPr kumimoji="0" lang="ru-RU" i="0"/>
              <a:t>Щелкните значок,</a:t>
            </a:r>
            <a:r>
              <a:rPr kumimoji="0" lang="ru-RU" i="0" baseline="0"/>
              <a:t> чтобы добавить </a:t>
            </a:r>
            <a:r>
              <a:rPr kumimoji="0" lang="ru-RU" i="0"/>
              <a:t>фотографию размером со всю страницу</a:t>
            </a:r>
            <a:endParaRPr kumimoji="0" lang="ru-RU" i="0" baseline="0"/>
          </a:p>
          <a:p>
            <a:pPr marL="0" marR="0" indent="0"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  <a:p>
            <a:pPr algn="ctr">
              <a:buFontTx/>
              <a:buNone/>
            </a:pPr>
            <a:endParaRPr kumimoji="0" lang="ru-RU" i="0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аздел альбо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 hasCustomPrompt="1"/>
          </p:nvPr>
        </p:nvSpPr>
        <p:spPr>
          <a:xfrm>
            <a:off x="752670" y="4572000"/>
            <a:ext cx="7781730" cy="990600"/>
          </a:xfrm>
        </p:spPr>
        <p:txBody>
          <a:bodyPr vert="horz" bIns="0" anchor="b" anchorCtr="0"/>
          <a:lstStyle>
            <a:lvl1pPr eaLnBrk="1" latinLnBrk="0" hangingPunct="1">
              <a:defRPr kumimoji="0" lang="ru-RU" baseline="0"/>
            </a:lvl1pPr>
            <a:extLst/>
          </a:lstStyle>
          <a:p>
            <a:r>
              <a:rPr kumimoji="0" lang="ru-RU"/>
              <a:t>Заголовок раздела</a:t>
            </a:r>
          </a:p>
        </p:txBody>
      </p:sp>
      <p:sp>
        <p:nvSpPr>
          <p:cNvPr id="27" name="Rectangle 11"/>
          <p:cNvSpPr>
            <a:spLocks noGrp="1"/>
          </p:cNvSpPr>
          <p:nvPr>
            <p:ph type="body" sz="quarter" idx="14" hasCustomPrompt="1"/>
          </p:nvPr>
        </p:nvSpPr>
        <p:spPr>
          <a:xfrm>
            <a:off x="752670" y="5600700"/>
            <a:ext cx="7772400" cy="838200"/>
          </a:xfrm>
        </p:spPr>
        <p:txBody>
          <a:bodyPr vert="horz" tIns="0"/>
          <a:lstStyle>
            <a:lvl1pPr eaLnBrk="1" latinLnBrk="0" hangingPunct="1">
              <a:buFontTx/>
              <a:buNone/>
              <a:defRPr kumimoji="0" lang="ru-RU" sz="1800"/>
            </a:lvl1pPr>
            <a:extLst/>
          </a:lstStyle>
          <a:p>
            <a:pPr lvl="0"/>
            <a:r>
              <a:rPr kumimoji="0" lang="ru-RU"/>
              <a:t>Подзаголовок слайда</a:t>
            </a:r>
          </a:p>
        </p:txBody>
      </p:sp>
      <p:sp>
        <p:nvSpPr>
          <p:cNvPr id="7" name="Rectangle 6"/>
          <p:cNvSpPr>
            <a:spLocks noGrp="1"/>
          </p:cNvSpPr>
          <p:nvPr>
            <p:ph type="pic" sz="quarter" idx="11"/>
          </p:nvPr>
        </p:nvSpPr>
        <p:spPr>
          <a:xfrm>
            <a:off x="786338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8" name="Rectangle 6"/>
          <p:cNvSpPr>
            <a:spLocks noGrp="1"/>
          </p:cNvSpPr>
          <p:nvPr>
            <p:ph type="pic" sz="quarter" idx="15"/>
          </p:nvPr>
        </p:nvSpPr>
        <p:spPr>
          <a:xfrm>
            <a:off x="3474604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" name="Rectangle 6"/>
          <p:cNvSpPr>
            <a:spLocks noGrp="1"/>
          </p:cNvSpPr>
          <p:nvPr>
            <p:ph type="pic" sz="quarter" idx="16"/>
          </p:nvPr>
        </p:nvSpPr>
        <p:spPr>
          <a:xfrm>
            <a:off x="6162870" y="2140695"/>
            <a:ext cx="2286000" cy="2286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/>
          <a:lstStyle>
            <a:extLst/>
          </a:lstStyle>
          <a:p>
            <a:pPr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dt" sz="half" idx="17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8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9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2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4722047" y="609600"/>
            <a:ext cx="3431353" cy="4575141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1066800" y="609600"/>
            <a:ext cx="3429000" cy="45720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" name="Rectangle 7"/>
          <p:cNvSpPr>
            <a:spLocks noGrp="1"/>
          </p:cNvSpPr>
          <p:nvPr>
            <p:ph type="body" sz="quarter" idx="14" hasCustomPrompt="1"/>
          </p:nvPr>
        </p:nvSpPr>
        <p:spPr>
          <a:xfrm>
            <a:off x="10668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5" hasCustomPrompt="1"/>
          </p:nvPr>
        </p:nvSpPr>
        <p:spPr>
          <a:xfrm>
            <a:off x="4724400" y="5334000"/>
            <a:ext cx="3429000" cy="1066800"/>
          </a:xfrm>
        </p:spPr>
        <p:txBody>
          <a:bodyPr lIns="91440"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альбом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Grp="1" noChangeAspect="1"/>
          </p:cNvSpPr>
          <p:nvPr>
            <p:ph type="pic" sz="quarter" idx="13"/>
          </p:nvPr>
        </p:nvSpPr>
        <p:spPr>
          <a:xfrm>
            <a:off x="4648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5" name="Rectangle 7"/>
          <p:cNvSpPr>
            <a:spLocks noGrp="1" noChangeAspect="1"/>
          </p:cNvSpPr>
          <p:nvPr>
            <p:ph type="pic" sz="quarter" idx="14"/>
          </p:nvPr>
        </p:nvSpPr>
        <p:spPr>
          <a:xfrm>
            <a:off x="457200" y="1676400"/>
            <a:ext cx="4038600" cy="3028950"/>
          </a:xfrm>
          <a:prstGeom prst="rect">
            <a:avLst/>
          </a:prstGeo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8" name="Rectangle 7"/>
          <p:cNvSpPr>
            <a:spLocks noGrp="1"/>
          </p:cNvSpPr>
          <p:nvPr>
            <p:ph type="body" sz="quarter" idx="16" hasCustomPrompt="1"/>
          </p:nvPr>
        </p:nvSpPr>
        <p:spPr>
          <a:xfrm>
            <a:off x="457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9" name="Rectangle 7"/>
          <p:cNvSpPr>
            <a:spLocks noGrp="1"/>
          </p:cNvSpPr>
          <p:nvPr>
            <p:ph type="body" sz="quarter" idx="17" hasCustomPrompt="1"/>
          </p:nvPr>
        </p:nvSpPr>
        <p:spPr>
          <a:xfrm>
            <a:off x="4648200" y="4857750"/>
            <a:ext cx="4038600" cy="1238250"/>
          </a:xfrm>
        </p:spPr>
        <p:txBody>
          <a:bodyPr rIns="9144"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5"/>
          <p:cNvSpPr>
            <a:spLocks noGrp="1"/>
          </p:cNvSpPr>
          <p:nvPr>
            <p:ph type="dt" sz="half" idx="18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9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сверху, смешан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spect="1"/>
          </p:cNvSpPr>
          <p:nvPr>
            <p:ph type="pic" sz="quarter" idx="11"/>
          </p:nvPr>
        </p:nvSpPr>
        <p:spPr>
          <a:xfrm>
            <a:off x="5141976" y="381000"/>
            <a:ext cx="3773424" cy="2830068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22" name="Rectangle 7"/>
          <p:cNvSpPr>
            <a:spLocks noGrp="1" noChangeAspect="1"/>
          </p:cNvSpPr>
          <p:nvPr>
            <p:ph type="pic" sz="quarter" idx="12"/>
          </p:nvPr>
        </p:nvSpPr>
        <p:spPr>
          <a:xfrm>
            <a:off x="454152" y="381000"/>
            <a:ext cx="4462272" cy="5949696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0" marR="0" indent="1588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11" name="Rectangle 7"/>
          <p:cNvSpPr>
            <a:spLocks noGrp="1"/>
          </p:cNvSpPr>
          <p:nvPr>
            <p:ph type="body" sz="quarter" idx="13" hasCustomPrompt="1"/>
          </p:nvPr>
        </p:nvSpPr>
        <p:spPr>
          <a:xfrm>
            <a:off x="5141976" y="3352800"/>
            <a:ext cx="3773425" cy="2971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i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сверху, книжная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spect="1"/>
          </p:cNvSpPr>
          <p:nvPr>
            <p:ph type="pic" sz="quarter" idx="10"/>
          </p:nvPr>
        </p:nvSpPr>
        <p:spPr>
          <a:xfrm>
            <a:off x="2286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Rectangle 8"/>
          <p:cNvSpPr>
            <a:spLocks noGrp="1" noChangeAspect="1"/>
          </p:cNvSpPr>
          <p:nvPr>
            <p:ph type="pic" sz="quarter" idx="11"/>
          </p:nvPr>
        </p:nvSpPr>
        <p:spPr>
          <a:xfrm>
            <a:off x="32004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31" name="Rectangle 8"/>
          <p:cNvSpPr>
            <a:spLocks noGrp="1" noChangeAspect="1"/>
          </p:cNvSpPr>
          <p:nvPr>
            <p:ph type="pic" sz="quarter" idx="12"/>
          </p:nvPr>
        </p:nvSpPr>
        <p:spPr>
          <a:xfrm>
            <a:off x="6172200" y="1066800"/>
            <a:ext cx="2743200" cy="3657600"/>
          </a:xfrm>
          <a:noFill/>
          <a:ln w="38100" cap="sq" cmpd="sng" algn="ctr">
            <a:solidFill>
              <a:schemeClr val="tx1"/>
            </a:solidFill>
            <a:prstDash val="solid"/>
            <a:miter lim="800000"/>
          </a:ln>
          <a:effectLst>
            <a:outerShdw blurRad="50800" dist="50800" dir="2700000" algn="tl" rotWithShape="0">
              <a:srgbClr val="000000">
                <a:alpha val="50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>
            <a:normAutofit/>
          </a:bodyPr>
          <a:lstStyle>
            <a:lvl1pPr marL="0" marR="0" indent="1588" algn="ctr" rtl="0" eaLnBrk="1" latinLnBrk="0" hangingPunct="1">
              <a:spcBef>
                <a:spcPct val="20000"/>
              </a:spcBef>
              <a:buFontTx/>
              <a:buNone/>
              <a:defRPr kumimoji="0" lang="ru-RU" sz="2400" i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marL="342900" indent="-342900" algn="ctr" eaLnBrk="1" latinLnBrk="0" hangingPunct="1"/>
            <a:r>
              <a:rPr lang="ru-RU" smtClean="0"/>
              <a:t>Вставка рисунка</a:t>
            </a:r>
            <a:endParaRPr/>
          </a:p>
        </p:txBody>
      </p:sp>
      <p:sp>
        <p:nvSpPr>
          <p:cNvPr id="7" name="Rectangle 6"/>
          <p:cNvSpPr>
            <a:spLocks noGrp="1"/>
          </p:cNvSpPr>
          <p:nvPr>
            <p:ph type="body" sz="quarter" idx="13" hasCustomPrompt="1"/>
          </p:nvPr>
        </p:nvSpPr>
        <p:spPr>
          <a:xfrm>
            <a:off x="2286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6" name="Rectangle 6"/>
          <p:cNvSpPr>
            <a:spLocks noGrp="1"/>
          </p:cNvSpPr>
          <p:nvPr>
            <p:ph type="body" sz="quarter" idx="14" hasCustomPrompt="1"/>
          </p:nvPr>
        </p:nvSpPr>
        <p:spPr>
          <a:xfrm>
            <a:off x="32004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14" name="Rectangle 6"/>
          <p:cNvSpPr>
            <a:spLocks noGrp="1"/>
          </p:cNvSpPr>
          <p:nvPr>
            <p:ph type="body" sz="quarter" idx="15" hasCustomPrompt="1"/>
          </p:nvPr>
        </p:nvSpPr>
        <p:spPr>
          <a:xfrm>
            <a:off x="6172200" y="4876800"/>
            <a:ext cx="2743200" cy="1447800"/>
          </a:xfrm>
        </p:spPr>
        <p:txBody>
          <a:bodyPr anchor="t" anchorCtr="0">
            <a:noAutofit/>
          </a:bodyPr>
          <a:lstStyle>
            <a:lvl1pPr marL="0" marR="0" indent="0" algn="l" rtl="0" eaLnBrk="1" latinLnBrk="0" hangingPunct="1">
              <a:spcBef>
                <a:spcPct val="20000"/>
              </a:spcBef>
              <a:buFontTx/>
              <a:buNone/>
              <a:defRPr kumimoji="0" lang="ru-RU" sz="18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extLst/>
          </a:lstStyle>
          <a:p>
            <a:pPr lvl="0"/>
            <a:r>
              <a:rPr kumimoji="0" lang="ru-RU"/>
              <a:t>Надпись</a:t>
            </a:r>
          </a:p>
        </p:txBody>
      </p:sp>
      <p:sp>
        <p:nvSpPr>
          <p:cNvPr id="8" name="Rectangle 7"/>
          <p:cNvSpPr>
            <a:spLocks noGrp="1"/>
          </p:cNvSpPr>
          <p:nvPr>
            <p:ph type="dt" sz="half" idx="16"/>
          </p:nvPr>
        </p:nvSpPr>
        <p:spPr/>
        <p:txBody>
          <a:bodyPr/>
          <a:lstStyle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/>
          </a:p>
        </p:txBody>
      </p:sp>
      <p:sp>
        <p:nvSpPr>
          <p:cNvPr id="10" name="Rectangle 9"/>
          <p:cNvSpPr>
            <a:spLocks noGrp="1"/>
          </p:cNvSpPr>
          <p:nvPr>
            <p:ph type="ftr" sz="quarter" idx="18"/>
          </p:nvPr>
        </p:nvSpPr>
        <p:spPr/>
        <p:txBody>
          <a:bodyPr/>
          <a:lstStyle>
            <a:extLst/>
          </a:lstStyle>
          <a:p>
            <a:endParaRPr kumimoji="0"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49362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pPr eaLnBrk="1" latinLnBrk="0" hangingPunct="1"/>
            <a:r>
              <a:rPr kumimoji="0" lang="ru-RU" smtClean="0"/>
              <a:t>Образец заголовка</a:t>
            </a:r>
            <a:endParaRPr kumimoji="0" lang="en-US" smtClean="0"/>
          </a:p>
        </p:txBody>
      </p:sp>
      <p:sp>
        <p:nvSpPr>
          <p:cNvPr id="13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9" name="Rectangle 3"/>
          <p:cNvSpPr>
            <a:spLocks noGrp="1"/>
          </p:cNvSpPr>
          <p:nvPr>
            <p:ph type="dt" sz="half" idx="2"/>
          </p:nvPr>
        </p:nvSpPr>
        <p:spPr>
          <a:xfrm>
            <a:off x="66675" y="6559360"/>
            <a:ext cx="2438400" cy="244475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fld id="{F30C84A2-23CF-44F5-B813-5187ED5C7D1C}" type="datetimeFigureOut">
              <a:rPr kumimoji="0" lang="ru-RU" sz="1200">
                <a:solidFill>
                  <a:schemeClr val="tx2"/>
                </a:solidFill>
              </a:rPr>
              <a:pPr/>
              <a:t>23.03.2017</a:t>
            </a:fld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0" name="Rectangle 25"/>
          <p:cNvSpPr>
            <a:spLocks noGrp="1"/>
          </p:cNvSpPr>
          <p:nvPr>
            <p:ph type="ftr" sz="quarter" idx="3"/>
          </p:nvPr>
        </p:nvSpPr>
        <p:spPr>
          <a:xfrm>
            <a:off x="2995653" y="6558153"/>
            <a:ext cx="4648200" cy="246888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ctr"/>
            <a:endParaRPr kumimoji="0" lang="ru-RU" sz="1200">
              <a:solidFill>
                <a:schemeClr val="tx2"/>
              </a:solidFill>
            </a:endParaRPr>
          </a:p>
        </p:txBody>
      </p:sp>
      <p:sp>
        <p:nvSpPr>
          <p:cNvPr id="23" name="Rectangle 16"/>
          <p:cNvSpPr>
            <a:spLocks noGrp="1"/>
          </p:cNvSpPr>
          <p:nvPr>
            <p:ph type="sldNum" sz="quarter" idx="4"/>
          </p:nvPr>
        </p:nvSpPr>
        <p:spPr>
          <a:xfrm>
            <a:off x="8172450" y="6559360"/>
            <a:ext cx="914400" cy="244475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lang="ru-RU" sz="1200">
                <a:solidFill>
                  <a:schemeClr val="tx2"/>
                </a:solidFill>
              </a:defRPr>
            </a:lvl1pPr>
            <a:extLst/>
          </a:lstStyle>
          <a:p>
            <a:pPr algn="r"/>
            <a:fld id="{F99EC173-99AE-4773-AB25-02E469A13EAE}" type="slidenum">
              <a:rPr kumimoji="0" lang="ru-RU" sz="1200">
                <a:solidFill>
                  <a:schemeClr val="tx2"/>
                </a:solidFill>
              </a:rPr>
              <a:pPr algn="r"/>
              <a:t>‹#›</a:t>
            </a:fld>
            <a:endParaRPr kumimoji="0" lang="ru-RU" sz="1200">
              <a:solidFill>
                <a:schemeClr val="tx2"/>
              </a:solidFill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lang="ru-RU" sz="3200" cap="all" baseline="0">
          <a:solidFill>
            <a:schemeClr val="tx2"/>
          </a:solidFill>
          <a:effectLst>
            <a:outerShdw blurRad="51000" dist="370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eaLnBrk="1" latinLnBrk="0" hangingPunct="1">
        <a:defRPr kumimoji="0" lang="ru-RU">
          <a:solidFill>
            <a:schemeClr val="tx2"/>
          </a:solidFill>
        </a:defRPr>
      </a:lvl2pPr>
      <a:lvl3pPr eaLnBrk="1" latinLnBrk="0" hangingPunct="1">
        <a:defRPr kumimoji="0" lang="ru-RU">
          <a:solidFill>
            <a:schemeClr val="tx2"/>
          </a:solidFill>
        </a:defRPr>
      </a:lvl3pPr>
      <a:lvl4pPr eaLnBrk="1" latinLnBrk="0" hangingPunct="1">
        <a:defRPr kumimoji="0" lang="ru-RU">
          <a:solidFill>
            <a:schemeClr val="tx2"/>
          </a:solidFill>
        </a:defRPr>
      </a:lvl4pPr>
      <a:lvl5pPr eaLnBrk="1" latinLnBrk="0" hangingPunct="1">
        <a:defRPr kumimoji="0" lang="ru-RU">
          <a:solidFill>
            <a:schemeClr val="tx2"/>
          </a:solidFill>
        </a:defRPr>
      </a:lvl5pPr>
      <a:lvl6pPr eaLnBrk="1" latinLnBrk="0" hangingPunct="1">
        <a:defRPr kumimoji="0" lang="ru-RU">
          <a:solidFill>
            <a:schemeClr val="tx2"/>
          </a:solidFill>
        </a:defRPr>
      </a:lvl6pPr>
      <a:lvl7pPr eaLnBrk="1" latinLnBrk="0" hangingPunct="1">
        <a:defRPr kumimoji="0" lang="ru-RU">
          <a:solidFill>
            <a:schemeClr val="tx2"/>
          </a:solidFill>
        </a:defRPr>
      </a:lvl7pPr>
      <a:lvl8pPr eaLnBrk="1" latinLnBrk="0" hangingPunct="1">
        <a:defRPr kumimoji="0" lang="ru-RU">
          <a:solidFill>
            <a:schemeClr val="tx2"/>
          </a:solidFill>
        </a:defRPr>
      </a:lvl8pPr>
      <a:lvl9pPr eaLnBrk="1" latinLnBrk="0" hangingPunct="1">
        <a:defRPr kumimoji="0" lang="ru-RU">
          <a:solidFill>
            <a:schemeClr val="tx2"/>
          </a:solidFill>
        </a:defRPr>
      </a:lvl9pPr>
      <a:extLst/>
    </p:titleStyle>
    <p:bodyStyle>
      <a:lvl1pPr marL="342900" indent="-342900" algn="l" rtl="0" eaLnBrk="1" latinLnBrk="0" hangingPunct="1">
        <a:spcBef>
          <a:spcPct val="20000"/>
        </a:spcBef>
        <a:buChar char="•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har char="–"/>
        <a:defRPr kumimoji="0" lang="ru-RU"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har char="–"/>
        <a:defRPr kumimoji="0" lang="ru-RU"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har char="»"/>
        <a:defRPr kumimoji="0" lang="ru-RU" sz="16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har char="•"/>
        <a:defRPr kumimoji="0" lang="ru-RU" sz="20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lang="ru-RU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>
            <a:spLocks noGrp="1"/>
          </p:cNvSpPr>
          <p:nvPr>
            <p:ph type="body" sz="quarter" idx="10"/>
          </p:nvPr>
        </p:nvSpPr>
        <p:spPr>
          <a:xfrm>
            <a:off x="2627784" y="5133975"/>
            <a:ext cx="6336704" cy="1219200"/>
          </a:xfrm>
        </p:spPr>
        <p:txBody>
          <a:bodyPr/>
          <a:lstStyle/>
          <a:p>
            <a:r>
              <a:rPr lang="ru-RU" dirty="0"/>
              <a:t>Голубева Н. М.</a:t>
            </a:r>
          </a:p>
          <a:p>
            <a:r>
              <a:rPr lang="ru-RU" dirty="0" smtClean="0"/>
              <a:t>Зам. директора по УВР</a:t>
            </a:r>
            <a:endParaRPr lang="ru-RU" dirty="0"/>
          </a:p>
          <a:p>
            <a:r>
              <a:rPr lang="ru-RU" dirty="0" smtClean="0"/>
              <a:t>в начальных классах АОУ </a:t>
            </a:r>
            <a:r>
              <a:rPr lang="ru-RU" dirty="0"/>
              <a:t>лицея № 5 </a:t>
            </a:r>
          </a:p>
          <a:p>
            <a:r>
              <a:rPr lang="ru-RU" dirty="0"/>
              <a:t>г. Долгопрудного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9513" y="2980928"/>
            <a:ext cx="8784976" cy="217626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rgbClr val="D8C262"/>
                </a:solidFill>
                <a:effectLst/>
              </a:rPr>
              <a:t>ОБРАЗОВАТЕЛЬНЫЙ ПРОЦЕСС</a:t>
            </a:r>
            <a:br>
              <a:rPr lang="ru-RU" b="1" dirty="0" smtClean="0">
                <a:solidFill>
                  <a:srgbClr val="D8C262"/>
                </a:solidFill>
                <a:effectLst/>
              </a:rPr>
            </a:br>
            <a:r>
              <a:rPr lang="ru-RU" b="1" dirty="0" smtClean="0">
                <a:solidFill>
                  <a:srgbClr val="D8C262"/>
                </a:solidFill>
                <a:effectLst/>
              </a:rPr>
              <a:t>КАК ЕДИНСТВО УРОЧНОЙ И ВНЕУРОЧНОЙ ДЕЯТЕЛЬНОСТИ В НАЧАЛЬНОЙ ШКОЛЕ</a:t>
            </a:r>
            <a:r>
              <a:rPr lang="ru-RU" dirty="0">
                <a:effectLst/>
              </a:rPr>
              <a:t/>
            </a:r>
            <a:br>
              <a:rPr lang="ru-RU" dirty="0">
                <a:effectLst/>
              </a:rPr>
            </a:b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3" b="18553"/>
          <a:stretch>
            <a:fillRect/>
          </a:stretch>
        </p:blipFill>
        <p:spPr bwMode="auto">
          <a:xfrm>
            <a:off x="3995937" y="188640"/>
            <a:ext cx="496855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ПОДВИЖНЫЕ ИГРЫ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88024" y="1196752"/>
            <a:ext cx="4355976" cy="2520280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lvl="0" algn="l"/>
            <a:r>
              <a:rPr lang="ru-RU" b="1" dirty="0" smtClean="0"/>
              <a:t>1. ЕЖЕНЕДЕЛЬНЫЕ</a:t>
            </a:r>
          </a:p>
          <a:p>
            <a:pPr lvl="0" algn="l"/>
            <a:r>
              <a:rPr lang="ru-RU" b="1" dirty="0" smtClean="0"/>
              <a:t>    ГРУППОВЫЕ ЗАНЯТИЯ С</a:t>
            </a:r>
          </a:p>
          <a:p>
            <a:pPr lvl="0" algn="l"/>
            <a:r>
              <a:rPr lang="ru-RU" b="1" dirty="0" smtClean="0"/>
              <a:t>    ИСПОЛЬЗОВАНИЕМ</a:t>
            </a:r>
          </a:p>
          <a:p>
            <a:pPr lvl="0" algn="l"/>
            <a:r>
              <a:rPr lang="ru-RU" b="1" dirty="0" smtClean="0"/>
              <a:t>    ПОДВИЖНЫХ ИГР</a:t>
            </a:r>
          </a:p>
          <a:p>
            <a:pPr lvl="0" algn="l"/>
            <a:r>
              <a:rPr lang="ru-RU" b="1" dirty="0" smtClean="0"/>
              <a:t>2. ЗАНЯТИЯ – СОРЕВНОВАНИЯ</a:t>
            </a:r>
          </a:p>
          <a:p>
            <a:pPr lvl="0" algn="l"/>
            <a:r>
              <a:rPr lang="ru-RU" b="1" dirty="0" smtClean="0"/>
              <a:t>3. СПОРТИВНЫЕ ПРАЗДНИКИ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417448" cy="29523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006" y="3789040"/>
            <a:ext cx="4376474" cy="292494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6191401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Я И МОЙ КЛАСС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88024" y="1196752"/>
            <a:ext cx="4355976" cy="3600400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lvl="0" algn="l"/>
            <a:r>
              <a:rPr lang="ru-RU" b="1" dirty="0" smtClean="0"/>
              <a:t>1. КРУГЛЫЕ СТОЛЫ</a:t>
            </a:r>
          </a:p>
          <a:p>
            <a:pPr lvl="0" algn="l"/>
            <a:r>
              <a:rPr lang="ru-RU" b="1" dirty="0" smtClean="0"/>
              <a:t>2. КОНКУРСЫ</a:t>
            </a:r>
          </a:p>
          <a:p>
            <a:pPr lvl="0" algn="l"/>
            <a:r>
              <a:rPr lang="ru-RU" b="1" dirty="0" smtClean="0"/>
              <a:t>3. ВИКТОРИНЫ</a:t>
            </a:r>
          </a:p>
          <a:p>
            <a:pPr lvl="0" algn="l"/>
            <a:r>
              <a:rPr lang="ru-RU" b="1" dirty="0" smtClean="0"/>
              <a:t>4. КВН</a:t>
            </a:r>
          </a:p>
          <a:p>
            <a:pPr lvl="0" algn="l"/>
            <a:r>
              <a:rPr lang="ru-RU" b="1" dirty="0" smtClean="0"/>
              <a:t>5. ПРАЗДНИКИ</a:t>
            </a:r>
          </a:p>
          <a:p>
            <a:pPr lvl="0" algn="l"/>
            <a:r>
              <a:rPr lang="ru-RU" b="1" dirty="0" smtClean="0"/>
              <a:t>6. ВЫСТАВКИ</a:t>
            </a:r>
          </a:p>
          <a:p>
            <a:pPr lvl="0" algn="l"/>
            <a:r>
              <a:rPr lang="ru-RU" b="1" dirty="0" smtClean="0"/>
              <a:t>7. КОНЦЕРТЫ</a:t>
            </a:r>
          </a:p>
          <a:p>
            <a:pPr lvl="0" algn="l"/>
            <a:r>
              <a:rPr lang="ru-RU" b="1" dirty="0" smtClean="0"/>
              <a:t>8. СПЕКТАКЛИ</a:t>
            </a:r>
          </a:p>
          <a:p>
            <a:pPr lvl="0" algn="l"/>
            <a:r>
              <a:rPr lang="ru-RU" b="1" dirty="0" smtClean="0"/>
              <a:t>9. РОЛЕВЫЕ ИГРЫ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781030"/>
            <a:ext cx="4359744" cy="28883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449997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ЭКОНОМИКА В ИГРАХ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88024" y="1196752"/>
            <a:ext cx="4355976" cy="3600400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342900" lvl="0" indent="-342900" algn="l">
              <a:buAutoNum type="arabicPeriod"/>
            </a:pPr>
            <a:r>
              <a:rPr lang="ru-RU" b="1" dirty="0" smtClean="0"/>
              <a:t>ДЕЛОВАЯ  ИГРА</a:t>
            </a:r>
          </a:p>
          <a:p>
            <a:pPr marL="342900" lvl="0" indent="-342900" algn="l">
              <a:buAutoNum type="arabicPeriod"/>
            </a:pPr>
            <a:r>
              <a:rPr lang="ru-RU" b="1" dirty="0" smtClean="0"/>
              <a:t>ДЕБАТЫ</a:t>
            </a:r>
          </a:p>
          <a:p>
            <a:pPr marL="342900" lvl="0" indent="-342900" algn="l">
              <a:buAutoNum type="arabicPeriod"/>
            </a:pPr>
            <a:r>
              <a:rPr lang="ru-RU" b="1" dirty="0" smtClean="0"/>
              <a:t>КРУГЛЫЕ СТОЛЫ</a:t>
            </a:r>
          </a:p>
          <a:p>
            <a:pPr marL="342900" lvl="0" indent="-342900" algn="l">
              <a:buAutoNum type="arabicPeriod"/>
            </a:pPr>
            <a:r>
              <a:rPr lang="ru-RU" b="1" dirty="0" smtClean="0"/>
              <a:t>ПРЕЗЕНТАЦИИ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49211"/>
            <a:ext cx="4392488" cy="33718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533330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ХОРОВАЯ СТУДИЯ</a:t>
            </a: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88024" y="1196752"/>
            <a:ext cx="4355976" cy="3600400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342900" lvl="0" indent="-342900" algn="l">
              <a:buAutoNum type="arabicPeriod"/>
            </a:pPr>
            <a:r>
              <a:rPr lang="ru-RU" b="1" dirty="0" smtClean="0"/>
              <a:t>ЗАНЯТИЯ – ПРАКТИКУМЫ</a:t>
            </a:r>
          </a:p>
          <a:p>
            <a:pPr marL="342900" lvl="0" indent="-342900" algn="l">
              <a:buAutoNum type="arabicPeriod"/>
            </a:pPr>
            <a:r>
              <a:rPr lang="ru-RU" b="1" dirty="0" smtClean="0"/>
              <a:t>ПРЕЗЕНТАЦИИ</a:t>
            </a:r>
          </a:p>
          <a:p>
            <a:pPr marL="342900" lvl="0" indent="-342900" algn="l">
              <a:buAutoNum type="arabicPeriod"/>
            </a:pPr>
            <a:r>
              <a:rPr lang="ru-RU" b="1" dirty="0" smtClean="0"/>
              <a:t>ВИКТОРИНЫ</a:t>
            </a:r>
            <a:endParaRPr lang="ru-RU" b="1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251520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«Солнышко»</a:t>
            </a:r>
            <a:endParaRPr lang="ru-RU" sz="2400" b="1" dirty="0" smtClean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252"/>
          <a:stretch/>
        </p:blipFill>
        <p:spPr>
          <a:xfrm>
            <a:off x="236399" y="1196750"/>
            <a:ext cx="4056795" cy="2791443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632" y="3209307"/>
            <a:ext cx="4655840" cy="31000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47762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0161" y="260648"/>
            <a:ext cx="8784976" cy="1368152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ФОРМЫ  ПРЕДСТАВЛЕНИЯ РЕЗУЛЬТАТОВ  ДЕЯТЕЛЬНОСТИ УЧАЩИХСЯ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179512" y="1844824"/>
            <a:ext cx="8784976" cy="3240360"/>
          </a:xfrm>
        </p:spPr>
        <p:txBody>
          <a:bodyPr/>
          <a:lstStyle/>
          <a:p>
            <a:pPr lvl="0" algn="l"/>
            <a:r>
              <a:rPr lang="ru-RU" sz="2400" b="1" dirty="0" smtClean="0"/>
              <a:t>1. ВЫСТАВКИ ДОСТИЖЕНИЙ УЧАЩИХСЯ.</a:t>
            </a:r>
          </a:p>
          <a:p>
            <a:pPr lvl="0" algn="l"/>
            <a:r>
              <a:rPr lang="ru-RU" sz="2400" b="1" dirty="0" smtClean="0"/>
              <a:t>2. ПОРТФОЛИО УЧАЩИХСЯ.</a:t>
            </a:r>
          </a:p>
          <a:p>
            <a:pPr lvl="0" algn="l"/>
            <a:r>
              <a:rPr lang="ru-RU" sz="2400" b="1" dirty="0" smtClean="0"/>
              <a:t>3. ОТКРЫТЫЕ ЗАНЯТИЯ С ДЕТЬМИ.</a:t>
            </a:r>
          </a:p>
          <a:p>
            <a:pPr lvl="0" algn="l"/>
            <a:r>
              <a:rPr lang="ru-RU" sz="2400" b="1" dirty="0" smtClean="0"/>
              <a:t>4. КОНЦЕРТЫ.</a:t>
            </a:r>
          </a:p>
          <a:p>
            <a:pPr lvl="0" algn="l"/>
            <a:r>
              <a:rPr lang="ru-RU" sz="2400" b="1" dirty="0" smtClean="0"/>
              <a:t>5. СПЕКТАКЛИ.</a:t>
            </a:r>
          </a:p>
          <a:p>
            <a:pPr lvl="0" algn="l"/>
            <a:r>
              <a:rPr lang="ru-RU" sz="2400" b="1" dirty="0" smtClean="0"/>
              <a:t>6. ПРАЗДНИКИ.</a:t>
            </a:r>
          </a:p>
          <a:p>
            <a:pPr lvl="0" algn="l"/>
            <a:r>
              <a:rPr lang="ru-RU" sz="2400" b="1" dirty="0" smtClean="0"/>
              <a:t>7. ОЛИМПИАДЫ.</a:t>
            </a:r>
          </a:p>
        </p:txBody>
      </p:sp>
    </p:spTree>
    <p:extLst>
      <p:ext uri="{BB962C8B-B14F-4D97-AF65-F5344CB8AC3E}">
        <p14:creationId xmlns:p14="http://schemas.microsoft.com/office/powerpoint/2010/main" val="147271897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130" y="1600200"/>
            <a:ext cx="6795740" cy="4525963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92"/>
            <a:ext cx="9144000" cy="60899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5000">
        <p14:prism isContent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0161" y="260648"/>
            <a:ext cx="8784976" cy="1368152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ОСНОВНЫЕ  НАПРАВЛЕНИЯ  </a:t>
            </a:r>
            <a:r>
              <a:rPr lang="ru-RU" sz="3200" b="1" dirty="0" smtClean="0">
                <a:solidFill>
                  <a:schemeClr val="bg1"/>
                </a:solidFill>
              </a:rPr>
              <a:t>ВУД</a:t>
            </a: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АОУ лицея № 5 г. Долгопрудного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179512" y="2420888"/>
            <a:ext cx="8784976" cy="3960440"/>
          </a:xfrm>
        </p:spPr>
        <p:txBody>
          <a:bodyPr/>
          <a:lstStyle/>
          <a:p>
            <a:pPr marL="457200" lvl="0" indent="-457200" algn="l">
              <a:buAutoNum type="arabicPeriod"/>
            </a:pPr>
            <a:r>
              <a:rPr lang="ru-RU" sz="2400" b="1" dirty="0" smtClean="0"/>
              <a:t>ОБЩЕИНТЕЛЛЕКТУАЛЬНОЕ</a:t>
            </a:r>
          </a:p>
          <a:p>
            <a:pPr marL="457200" lvl="0" indent="-457200" algn="l">
              <a:buAutoNum type="arabicPeriod"/>
            </a:pPr>
            <a:r>
              <a:rPr lang="ru-RU" sz="2400" b="1" dirty="0" smtClean="0"/>
              <a:t>СПОРТИВНО – ОЗДОРОВИТЕЛЬНОЕ</a:t>
            </a:r>
          </a:p>
          <a:p>
            <a:pPr marL="457200" lvl="0" indent="-457200" algn="l">
              <a:buAutoNum type="arabicPeriod"/>
            </a:pPr>
            <a:r>
              <a:rPr lang="ru-RU" sz="2400" b="1" dirty="0" smtClean="0"/>
              <a:t>СОЦИАЛЬНОЕ</a:t>
            </a:r>
          </a:p>
          <a:p>
            <a:pPr marL="457200" lvl="0" indent="-457200" algn="l">
              <a:buAutoNum type="arabicPeriod"/>
            </a:pPr>
            <a:r>
              <a:rPr lang="ru-RU" sz="2400" b="1" dirty="0" smtClean="0"/>
              <a:t>ДУХОВНО – НРАВСТВЕННОЕ</a:t>
            </a:r>
          </a:p>
          <a:p>
            <a:pPr marL="457200" lvl="0" indent="-457200" algn="l">
              <a:buAutoNum type="arabicPeriod"/>
            </a:pPr>
            <a:r>
              <a:rPr lang="ru-RU" sz="2400" b="1" dirty="0" smtClean="0"/>
              <a:t>ОБЩЕКУЛЬТУРНОЕ</a:t>
            </a:r>
            <a:endParaRPr lang="ru-RU" sz="2400" b="1" dirty="0"/>
          </a:p>
          <a:p>
            <a:pPr algn="l"/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040061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0161" y="260648"/>
            <a:ext cx="8784976" cy="1368152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СОВРЕМЕННЫЕ  ПЕДАГОГИЧЕСКИЕ ТЕХНОЛОГИИ, </a:t>
            </a:r>
            <a:endParaRPr lang="ru-RU" sz="2800" dirty="0" smtClean="0">
              <a:solidFill>
                <a:schemeClr val="bg1"/>
              </a:solidFill>
            </a:endParaRPr>
          </a:p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ИСПОЛЬЗУЕМЫЕ  НА  ЗАНЯТИЯХ  </a:t>
            </a:r>
            <a:r>
              <a:rPr lang="ru-RU" sz="3200" b="1" dirty="0" smtClean="0">
                <a:solidFill>
                  <a:schemeClr val="bg1"/>
                </a:solidFill>
              </a:rPr>
              <a:t>ВУД</a:t>
            </a:r>
            <a:r>
              <a:rPr lang="ru-RU" sz="2400" b="1" dirty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  <p:sp>
        <p:nvSpPr>
          <p:cNvPr id="5" name="Rectangle 16"/>
          <p:cNvSpPr>
            <a:spLocks noGrp="1"/>
          </p:cNvSpPr>
          <p:nvPr>
            <p:ph type="body" sz="quarter" idx="10"/>
          </p:nvPr>
        </p:nvSpPr>
        <p:spPr>
          <a:xfrm>
            <a:off x="179512" y="2420888"/>
            <a:ext cx="8784976" cy="3960440"/>
          </a:xfrm>
        </p:spPr>
        <p:txBody>
          <a:bodyPr/>
          <a:lstStyle/>
          <a:p>
            <a:pPr lvl="0" algn="l"/>
            <a:r>
              <a:rPr lang="ru-RU" sz="2400" b="1" dirty="0" smtClean="0"/>
              <a:t>1. ИГРОВЫЕ ТЕХНОЛОГИИ.</a:t>
            </a:r>
          </a:p>
          <a:p>
            <a:pPr lvl="0" algn="l"/>
            <a:r>
              <a:rPr lang="ru-RU" sz="2400" b="1" dirty="0" smtClean="0"/>
              <a:t>2. ГРУППОВЫЕ ТЕХНОЛОГИИ.</a:t>
            </a:r>
          </a:p>
          <a:p>
            <a:pPr lvl="0" algn="l"/>
            <a:r>
              <a:rPr lang="ru-RU" sz="2400" b="1" dirty="0" smtClean="0"/>
              <a:t>3. ИКТ.</a:t>
            </a:r>
          </a:p>
          <a:p>
            <a:pPr lvl="0" algn="l"/>
            <a:r>
              <a:rPr lang="ru-RU" sz="2400" b="1" dirty="0" smtClean="0"/>
              <a:t>4. ТЕХНОЛОГИЯ ПРОБЛЕМНОГО ОБУЧЕНИЯ.</a:t>
            </a:r>
          </a:p>
          <a:p>
            <a:pPr lvl="0" algn="l"/>
            <a:r>
              <a:rPr lang="ru-RU" sz="2400" b="1" dirty="0" smtClean="0"/>
              <a:t>5. ПРОЕКТНЫЕ ТЕХНОЛОГИИ.</a:t>
            </a:r>
          </a:p>
          <a:p>
            <a:pPr lvl="0" algn="l"/>
            <a:r>
              <a:rPr lang="ru-RU" sz="2400" b="1" dirty="0" smtClean="0"/>
              <a:t>6. ТЕХНОЛОГИЯ ЛИЧНОСТНО-	ОРИЕНТИРОВАННОГО ОБУЧЕНИЯ.</a:t>
            </a:r>
          </a:p>
          <a:p>
            <a:pPr lvl="0" algn="l"/>
            <a:r>
              <a:rPr lang="ru-RU" sz="2400" b="1" dirty="0" smtClean="0"/>
              <a:t>7. ЗДОРОВЬЕ-СБЕРЕГАЮЩИЕ ТЕХНОЛОГИИ.</a:t>
            </a:r>
          </a:p>
          <a:p>
            <a:pPr algn="l"/>
            <a:r>
              <a:rPr lang="ru-RU" sz="2400" b="1" dirty="0" smtClean="0"/>
              <a:t>8. ТЕХНОЛОГИЯ ПОРТФОЛИО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3102175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200161" y="260648"/>
            <a:ext cx="8784976" cy="1368152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</a:rPr>
              <a:t>ВИДЫ  ЗАНЯТИЙ  </a:t>
            </a:r>
            <a:r>
              <a:rPr lang="ru-RU" sz="3200" b="1" dirty="0" smtClean="0">
                <a:solidFill>
                  <a:srgbClr val="002060"/>
                </a:solidFill>
              </a:rPr>
              <a:t>ВУД</a:t>
            </a:r>
            <a:endParaRPr lang="ru-RU" sz="32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179512" y="1772816"/>
            <a:ext cx="8784976" cy="4824536"/>
          </a:xfrm>
        </p:spPr>
        <p:txBody>
          <a:bodyPr/>
          <a:lstStyle/>
          <a:p>
            <a:pPr lvl="0" algn="l"/>
            <a:r>
              <a:rPr lang="ru-RU" sz="2200" b="1" dirty="0" smtClean="0"/>
              <a:t>1. «ПОИГРАЕМ, ПОСЧИТАЕМ!»</a:t>
            </a:r>
          </a:p>
          <a:p>
            <a:pPr lvl="0" algn="l"/>
            <a:r>
              <a:rPr lang="ru-RU" sz="2200" b="1" dirty="0" smtClean="0"/>
              <a:t>2. ЗАНИМАТЕЛЬНАЯ МАТЕМАТИКА.</a:t>
            </a:r>
          </a:p>
          <a:p>
            <a:pPr lvl="0" algn="l"/>
            <a:r>
              <a:rPr lang="ru-RU" sz="2200" b="1" dirty="0" smtClean="0"/>
              <a:t>3. ЗАНИМАТЕЛЬНАЯ ФИЗИКА.</a:t>
            </a:r>
          </a:p>
          <a:p>
            <a:pPr lvl="0" algn="l"/>
            <a:r>
              <a:rPr lang="ru-RU" sz="2200" b="1" dirty="0" smtClean="0"/>
              <a:t>4. </a:t>
            </a:r>
            <a:r>
              <a:rPr lang="ru-RU" sz="2200" b="1" dirty="0"/>
              <a:t>ХОРОВАЯ СТУДИЯ.</a:t>
            </a:r>
          </a:p>
          <a:p>
            <a:pPr lvl="0" algn="l"/>
            <a:r>
              <a:rPr lang="ru-RU" sz="2200" b="1" dirty="0"/>
              <a:t>5. СЕКРЕТЫ РЕЧИ.</a:t>
            </a:r>
          </a:p>
          <a:p>
            <a:pPr lvl="0" algn="l"/>
            <a:r>
              <a:rPr lang="ru-RU" sz="2200" b="1" dirty="0"/>
              <a:t>6. МОЙ ДРУГ – КОМПЬЮТЕР.</a:t>
            </a:r>
          </a:p>
          <a:p>
            <a:pPr lvl="0" algn="l"/>
            <a:r>
              <a:rPr lang="ru-RU" sz="2200" b="1" dirty="0"/>
              <a:t>7. АНГЛИЙСКИЙ – ЭТО ВЕСЕЛО</a:t>
            </a:r>
            <a:r>
              <a:rPr lang="ru-RU" sz="2200" b="1" dirty="0" smtClean="0"/>
              <a:t>.</a:t>
            </a:r>
          </a:p>
          <a:p>
            <a:pPr lvl="0" algn="l"/>
            <a:r>
              <a:rPr lang="ru-RU" sz="2200" b="1" dirty="0" smtClean="0"/>
              <a:t>8. ТРУД И КОНСТРУИРОВАНИЕ.</a:t>
            </a:r>
          </a:p>
          <a:p>
            <a:pPr lvl="0" algn="l"/>
            <a:r>
              <a:rPr lang="ru-RU" sz="2200" b="1" dirty="0" smtClean="0"/>
              <a:t>9. ЭКОНОМИКА В ИГРАХ.</a:t>
            </a:r>
          </a:p>
          <a:p>
            <a:pPr lvl="0" algn="l"/>
            <a:r>
              <a:rPr lang="ru-RU" sz="2200" b="1" dirty="0" smtClean="0"/>
              <a:t>10</a:t>
            </a:r>
            <a:r>
              <a:rPr lang="ru-RU" sz="2200" b="1" dirty="0"/>
              <a:t>. ПОДВИЖНЫЕ ИГРЫ.</a:t>
            </a:r>
          </a:p>
          <a:p>
            <a:pPr lvl="0" algn="l"/>
            <a:r>
              <a:rPr lang="ru-RU" sz="2200" b="1" dirty="0" smtClean="0"/>
              <a:t>11. «Я И МОЙ КЛАСС».</a:t>
            </a:r>
          </a:p>
          <a:p>
            <a:pPr lvl="0" algn="l"/>
            <a:r>
              <a:rPr lang="ru-RU" sz="2200" b="1" dirty="0" smtClean="0"/>
              <a:t>12. «СОЛНЫШКО».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276362069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ПОИГРАЕМ ПОСЧИТАЕМ</a:t>
            </a:r>
            <a:endParaRPr lang="ru-RU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16016" y="1052736"/>
            <a:ext cx="4320480" cy="2808312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занятий.</a:t>
            </a:r>
            <a:endParaRPr lang="ru-RU" sz="2000" b="1" dirty="0"/>
          </a:p>
          <a:p>
            <a:pPr lvl="0" algn="l"/>
            <a:r>
              <a:rPr lang="ru-RU" sz="2000" b="1" dirty="0" smtClean="0"/>
              <a:t>1. Дидактические </a:t>
            </a:r>
            <a:r>
              <a:rPr lang="ru-RU" sz="2000" b="1" dirty="0"/>
              <a:t>игры.</a:t>
            </a:r>
          </a:p>
          <a:p>
            <a:pPr lvl="0" algn="l"/>
            <a:r>
              <a:rPr lang="ru-RU" sz="2000" b="1" dirty="0" smtClean="0"/>
              <a:t>2. КВН</a:t>
            </a:r>
            <a:r>
              <a:rPr lang="ru-RU" sz="2000" b="1" dirty="0"/>
              <a:t>.</a:t>
            </a:r>
          </a:p>
          <a:p>
            <a:pPr lvl="0" algn="l"/>
            <a:r>
              <a:rPr lang="ru-RU" sz="2000" b="1" dirty="0" smtClean="0"/>
              <a:t>3. Математические </a:t>
            </a:r>
            <a:r>
              <a:rPr lang="ru-RU" sz="2000" b="1" dirty="0"/>
              <a:t>бои.</a:t>
            </a:r>
          </a:p>
          <a:p>
            <a:pPr lvl="0" algn="l"/>
            <a:r>
              <a:rPr lang="ru-RU" sz="2000" b="1" dirty="0" smtClean="0"/>
              <a:t>4. Математические </a:t>
            </a:r>
            <a:r>
              <a:rPr lang="ru-RU" sz="2000" b="1" dirty="0"/>
              <a:t>праздники.</a:t>
            </a:r>
          </a:p>
          <a:p>
            <a:pPr lvl="0" algn="l"/>
            <a:r>
              <a:rPr lang="ru-RU" sz="2000" b="1" dirty="0" smtClean="0"/>
              <a:t>5. Занятия </a:t>
            </a:r>
            <a:r>
              <a:rPr lang="ru-RU" sz="2000" b="1" dirty="0"/>
              <a:t>– соревнования.</a:t>
            </a:r>
          </a:p>
          <a:p>
            <a:pPr lvl="0" algn="l"/>
            <a:r>
              <a:rPr lang="ru-RU" sz="2000" b="1" dirty="0" smtClean="0"/>
              <a:t>6. Олимпиады.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935508"/>
            <a:ext cx="4176463" cy="278152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317" y="4005064"/>
            <a:ext cx="4108565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042" y="4005064"/>
            <a:ext cx="3864430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247103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ЗАНИМАТЕЛЬНАЯ ФИЗИКА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16016" y="1052736"/>
            <a:ext cx="4320480" cy="2808312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457200" lvl="0" indent="-457200" algn="l">
              <a:buAutoNum type="arabicPeriod"/>
            </a:pPr>
            <a:r>
              <a:rPr lang="ru-RU" sz="2000" b="1" dirty="0" smtClean="0"/>
              <a:t>УЧЕБНЫЕ  ДИСКУССИИ</a:t>
            </a:r>
          </a:p>
          <a:p>
            <a:pPr marL="457200" lvl="0" indent="-457200" algn="l">
              <a:buAutoNum type="arabicPeriod"/>
            </a:pPr>
            <a:r>
              <a:rPr lang="ru-RU" sz="2000" b="1" dirty="0" smtClean="0"/>
              <a:t>ЗАНЯТИЯ – ПРАКТИКУМЫ</a:t>
            </a:r>
          </a:p>
          <a:p>
            <a:pPr marL="457200" lvl="0" indent="-457200" algn="l">
              <a:buAutoNum type="arabicPeriod"/>
            </a:pPr>
            <a:r>
              <a:rPr lang="ru-RU" sz="2000" b="1" dirty="0" smtClean="0"/>
              <a:t>ПРЕЗЕНТАЦИИ</a:t>
            </a:r>
          </a:p>
          <a:p>
            <a:pPr marL="457200" lvl="0" indent="-457200" algn="l">
              <a:buAutoNum type="arabicPeriod"/>
            </a:pPr>
            <a:r>
              <a:rPr lang="ru-RU" sz="2000" b="1" dirty="0" smtClean="0"/>
              <a:t>ОЛИМПИАДЫ</a:t>
            </a:r>
            <a:endParaRPr lang="ru-RU" sz="2000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3284984"/>
            <a:ext cx="4542182" cy="30243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3869709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ТРУД И КОНСТРУИРОВАНИЕ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716016" y="1196752"/>
            <a:ext cx="4320480" cy="1080120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457200" lvl="0" indent="-457200" algn="l">
              <a:buAutoNum type="arabicPeriod"/>
            </a:pPr>
            <a:r>
              <a:rPr lang="ru-RU" b="1" dirty="0" smtClean="0"/>
              <a:t>ЗАНЯТИЯ – ПРАКТИКУМЫ</a:t>
            </a:r>
          </a:p>
          <a:p>
            <a:pPr marL="457200" lvl="0" indent="-457200" algn="l">
              <a:buAutoNum type="arabicPeriod"/>
            </a:pPr>
            <a:r>
              <a:rPr lang="ru-RU" b="1" dirty="0" smtClean="0"/>
              <a:t>МАСТЕР - КЛАССЫ</a:t>
            </a:r>
            <a:endParaRPr lang="ru-RU" b="1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102" y="1124744"/>
            <a:ext cx="4398898" cy="292966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6504" y="3720323"/>
            <a:ext cx="4427984" cy="29490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457078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МОЙ ДРУГ - КОМПЬЮТЕР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860032" y="1196752"/>
            <a:ext cx="4176464" cy="1872208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457200" lvl="0" indent="-457200" algn="l">
              <a:buAutoNum type="arabicPeriod"/>
            </a:pPr>
            <a:r>
              <a:rPr lang="ru-RU" b="1" dirty="0" smtClean="0"/>
              <a:t>ЗАНЯТИЯ – ПРАКТИКУМЫ</a:t>
            </a:r>
          </a:p>
          <a:p>
            <a:pPr marL="457200" lvl="0" indent="-457200" algn="l">
              <a:buAutoNum type="arabicPeriod"/>
            </a:pPr>
            <a:r>
              <a:rPr lang="ru-RU" b="1" dirty="0" smtClean="0"/>
              <a:t>ПРЕЗЕНТАЦИИ</a:t>
            </a:r>
          </a:p>
          <a:p>
            <a:pPr marL="457200" lvl="0" indent="-457200" algn="l">
              <a:buAutoNum type="arabicPeriod"/>
            </a:pPr>
            <a:r>
              <a:rPr lang="ru-RU" b="1" dirty="0" smtClean="0"/>
              <a:t>ЗАНЯТИЯ - СОРЕВНОВАНИЯ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978" y="620688"/>
            <a:ext cx="4379829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922" y="3645024"/>
            <a:ext cx="4649165" cy="30963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205786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4716016" y="260648"/>
            <a:ext cx="4269120" cy="792088"/>
          </a:xfrm>
          <a:prstGeom prst="roundRect">
            <a:avLst/>
          </a:prstGeom>
          <a:solidFill>
            <a:schemeClr val="tx1">
              <a:lumMod val="95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СЕКРЕТЫ РЕЧИ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16"/>
          <p:cNvSpPr>
            <a:spLocks noGrp="1"/>
          </p:cNvSpPr>
          <p:nvPr>
            <p:ph type="body" sz="quarter" idx="10"/>
          </p:nvPr>
        </p:nvSpPr>
        <p:spPr>
          <a:xfrm>
            <a:off x="4860032" y="1196752"/>
            <a:ext cx="4176464" cy="1512168"/>
          </a:xfrm>
        </p:spPr>
        <p:txBody>
          <a:bodyPr/>
          <a:lstStyle/>
          <a:p>
            <a:pPr algn="l"/>
            <a:r>
              <a:rPr lang="ru-RU" sz="2000" b="1" u="sng" dirty="0"/>
              <a:t>Формы проведения занятий</a:t>
            </a:r>
            <a:r>
              <a:rPr lang="ru-RU" sz="2000" b="1" u="sng" dirty="0" smtClean="0"/>
              <a:t>.</a:t>
            </a:r>
          </a:p>
          <a:p>
            <a:pPr algn="l"/>
            <a:endParaRPr lang="ru-RU" sz="800" b="1" dirty="0"/>
          </a:p>
          <a:p>
            <a:pPr marL="457200" lvl="0" indent="-457200" algn="l">
              <a:buAutoNum type="arabicPeriod"/>
            </a:pPr>
            <a:r>
              <a:rPr lang="ru-RU" b="1" dirty="0" smtClean="0"/>
              <a:t>УЧЕБНЫЕ ДИСКУССИИ</a:t>
            </a:r>
          </a:p>
          <a:p>
            <a:pPr marL="457200" lvl="0" indent="-457200" algn="l">
              <a:buAutoNum type="arabicPeriod"/>
            </a:pPr>
            <a:r>
              <a:rPr lang="ru-RU" b="1" dirty="0" smtClean="0"/>
              <a:t>КРУГЛЫЕ СТОЛЫ</a:t>
            </a:r>
          </a:p>
          <a:p>
            <a:pPr marL="457200" lvl="0" indent="-457200" algn="l">
              <a:buAutoNum type="arabicPeriod"/>
            </a:pPr>
            <a:r>
              <a:rPr lang="ru-RU" b="1" dirty="0" smtClean="0"/>
              <a:t>ОЛИМПИАДЫ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787812"/>
            <a:ext cx="4392488" cy="300122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95" t="11019"/>
          <a:stretch/>
        </p:blipFill>
        <p:spPr>
          <a:xfrm>
            <a:off x="3927479" y="3212976"/>
            <a:ext cx="5216520" cy="3264024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52319218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лассический фотоальбом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70000"/>
                <a:satMod val="350000"/>
              </a:schemeClr>
            </a:gs>
          </a:gsLst>
          <a:path path="circle">
            <a:fillToRect l="51000" t="-20000" r="2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25000"/>
                <a:satMod val="350000"/>
              </a:schemeClr>
              <a:schemeClr val="phClr">
                <a:tint val="83000"/>
                <a:satMod val="115000"/>
              </a:schemeClr>
            </a:duotone>
          </a:blip>
          <a:tile tx="0" ty="0" sx="120000" sy="120000" flip="xy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ClassicPhotoAlbum</Template>
  <TotalTime>0</TotalTime>
  <Words>384</Words>
  <Application>Microsoft Office PowerPoint</Application>
  <PresentationFormat>Экран (4:3)</PresentationFormat>
  <Paragraphs>124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Классический фотоальбом</vt:lpstr>
      <vt:lpstr>ОБРАЗОВАТЕЛЬНЫЙ ПРОЦЕСС КАК ЕДИНСТВО УРОЧНОЙ И ВНЕУРОЧНОЙ ДЕЯТЕЛЬНОСТИ В НАЧАЛЬНОЙ ШКОЛЕ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2014-11-23T07:34:25Z</dcterms:created>
  <dcterms:modified xsi:type="dcterms:W3CDTF">2017-03-23T08:49:20Z</dcterms:modified>
</cp:coreProperties>
</file>